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67"/>
  </p:notesMasterIdLst>
  <p:sldIdLst>
    <p:sldId id="256" r:id="rId2"/>
    <p:sldId id="639" r:id="rId3"/>
    <p:sldId id="341" r:id="rId4"/>
    <p:sldId id="342" r:id="rId5"/>
    <p:sldId id="344" r:id="rId6"/>
    <p:sldId id="369" r:id="rId7"/>
    <p:sldId id="368" r:id="rId8"/>
    <p:sldId id="348" r:id="rId9"/>
    <p:sldId id="641" r:id="rId10"/>
    <p:sldId id="723" r:id="rId11"/>
    <p:sldId id="642" r:id="rId12"/>
    <p:sldId id="354" r:id="rId13"/>
    <p:sldId id="643" r:id="rId14"/>
    <p:sldId id="644" r:id="rId15"/>
    <p:sldId id="645" r:id="rId16"/>
    <p:sldId id="646" r:id="rId17"/>
    <p:sldId id="647" r:id="rId18"/>
    <p:sldId id="648" r:id="rId19"/>
    <p:sldId id="359" r:id="rId20"/>
    <p:sldId id="325" r:id="rId21"/>
    <p:sldId id="360" r:id="rId22"/>
    <p:sldId id="363" r:id="rId23"/>
    <p:sldId id="718" r:id="rId24"/>
    <p:sldId id="361" r:id="rId25"/>
    <p:sldId id="320" r:id="rId26"/>
    <p:sldId id="357" r:id="rId27"/>
    <p:sldId id="358" r:id="rId28"/>
    <p:sldId id="608" r:id="rId29"/>
    <p:sldId id="587" r:id="rId30"/>
    <p:sldId id="588" r:id="rId31"/>
    <p:sldId id="650" r:id="rId32"/>
    <p:sldId id="589" r:id="rId33"/>
    <p:sldId id="389" r:id="rId34"/>
    <p:sldId id="390" r:id="rId35"/>
    <p:sldId id="382" r:id="rId36"/>
    <p:sldId id="719" r:id="rId37"/>
    <p:sldId id="651" r:id="rId38"/>
    <p:sldId id="720" r:id="rId39"/>
    <p:sldId id="721" r:id="rId40"/>
    <p:sldId id="722" r:id="rId41"/>
    <p:sldId id="655" r:id="rId42"/>
    <p:sldId id="297" r:id="rId43"/>
    <p:sldId id="298" r:id="rId44"/>
    <p:sldId id="365" r:id="rId45"/>
    <p:sldId id="567" r:id="rId46"/>
    <p:sldId id="301" r:id="rId47"/>
    <p:sldId id="601" r:id="rId48"/>
    <p:sldId id="593" r:id="rId49"/>
    <p:sldId id="412" r:id="rId50"/>
    <p:sldId id="599" r:id="rId51"/>
    <p:sldId id="597" r:id="rId52"/>
    <p:sldId id="600" r:id="rId53"/>
    <p:sldId id="603" r:id="rId54"/>
    <p:sldId id="563" r:id="rId55"/>
    <p:sldId id="674" r:id="rId56"/>
    <p:sldId id="671" r:id="rId57"/>
    <p:sldId id="672" r:id="rId58"/>
    <p:sldId id="675" r:id="rId59"/>
    <p:sldId id="676" r:id="rId60"/>
    <p:sldId id="688" r:id="rId61"/>
    <p:sldId id="372" r:id="rId62"/>
    <p:sldId id="690" r:id="rId63"/>
    <p:sldId id="426" r:id="rId64"/>
    <p:sldId id="575" r:id="rId65"/>
    <p:sldId id="602" r:id="rId66"/>
    <p:sldId id="435" r:id="rId67"/>
    <p:sldId id="424" r:id="rId68"/>
    <p:sldId id="574" r:id="rId69"/>
    <p:sldId id="573" r:id="rId70"/>
    <p:sldId id="572" r:id="rId71"/>
    <p:sldId id="571" r:id="rId72"/>
    <p:sldId id="570" r:id="rId73"/>
    <p:sldId id="604" r:id="rId74"/>
    <p:sldId id="432" r:id="rId75"/>
    <p:sldId id="569" r:id="rId76"/>
    <p:sldId id="429" r:id="rId77"/>
    <p:sldId id="430" r:id="rId78"/>
    <p:sldId id="576" r:id="rId79"/>
    <p:sldId id="440" r:id="rId80"/>
    <p:sldId id="577" r:id="rId81"/>
    <p:sldId id="442" r:id="rId82"/>
    <p:sldId id="445" r:id="rId83"/>
    <p:sldId id="446" r:id="rId84"/>
    <p:sldId id="605" r:id="rId85"/>
    <p:sldId id="448" r:id="rId86"/>
    <p:sldId id="451" r:id="rId87"/>
    <p:sldId id="606" r:id="rId88"/>
    <p:sldId id="453" r:id="rId89"/>
    <p:sldId id="454" r:id="rId90"/>
    <p:sldId id="455" r:id="rId91"/>
    <p:sldId id="607" r:id="rId92"/>
    <p:sldId id="457" r:id="rId93"/>
    <p:sldId id="609" r:id="rId94"/>
    <p:sldId id="610" r:id="rId95"/>
    <p:sldId id="611" r:id="rId96"/>
    <p:sldId id="459" r:id="rId97"/>
    <p:sldId id="612" r:id="rId98"/>
    <p:sldId id="623" r:id="rId99"/>
    <p:sldId id="624" r:id="rId100"/>
    <p:sldId id="620" r:id="rId101"/>
    <p:sldId id="692" r:id="rId102"/>
    <p:sldId id="693" r:id="rId103"/>
    <p:sldId id="691" r:id="rId104"/>
    <p:sldId id="467" r:id="rId105"/>
    <p:sldId id="469" r:id="rId106"/>
    <p:sldId id="468" r:id="rId107"/>
    <p:sldId id="694" r:id="rId108"/>
    <p:sldId id="695" r:id="rId109"/>
    <p:sldId id="618" r:id="rId110"/>
    <p:sldId id="613" r:id="rId111"/>
    <p:sldId id="614" r:id="rId112"/>
    <p:sldId id="616" r:id="rId113"/>
    <p:sldId id="617" r:id="rId114"/>
    <p:sldId id="625" r:id="rId115"/>
    <p:sldId id="626" r:id="rId116"/>
    <p:sldId id="627" r:id="rId117"/>
    <p:sldId id="628" r:id="rId118"/>
    <p:sldId id="629" r:id="rId119"/>
    <p:sldId id="630" r:id="rId120"/>
    <p:sldId id="488" r:id="rId121"/>
    <p:sldId id="631" r:id="rId122"/>
    <p:sldId id="677" r:id="rId123"/>
    <p:sldId id="492" r:id="rId124"/>
    <p:sldId id="633" r:id="rId125"/>
    <p:sldId id="493" r:id="rId126"/>
    <p:sldId id="634" r:id="rId127"/>
    <p:sldId id="635" r:id="rId128"/>
    <p:sldId id="636" r:id="rId129"/>
    <p:sldId id="637" r:id="rId130"/>
    <p:sldId id="696" r:id="rId131"/>
    <p:sldId id="697" r:id="rId132"/>
    <p:sldId id="686" r:id="rId133"/>
    <p:sldId id="685" r:id="rId134"/>
    <p:sldId id="698" r:id="rId135"/>
    <p:sldId id="699" r:id="rId136"/>
    <p:sldId id="700" r:id="rId137"/>
    <p:sldId id="701" r:id="rId138"/>
    <p:sldId id="702" r:id="rId139"/>
    <p:sldId id="703" r:id="rId140"/>
    <p:sldId id="704" r:id="rId141"/>
    <p:sldId id="705" r:id="rId142"/>
    <p:sldId id="706" r:id="rId143"/>
    <p:sldId id="707" r:id="rId144"/>
    <p:sldId id="708" r:id="rId145"/>
    <p:sldId id="678" r:id="rId146"/>
    <p:sldId id="679" r:id="rId147"/>
    <p:sldId id="657" r:id="rId148"/>
    <p:sldId id="658" r:id="rId149"/>
    <p:sldId id="659" r:id="rId150"/>
    <p:sldId id="660" r:id="rId151"/>
    <p:sldId id="661" r:id="rId152"/>
    <p:sldId id="662" r:id="rId153"/>
    <p:sldId id="680" r:id="rId154"/>
    <p:sldId id="681" r:id="rId155"/>
    <p:sldId id="682" r:id="rId156"/>
    <p:sldId id="664" r:id="rId157"/>
    <p:sldId id="683" r:id="rId158"/>
    <p:sldId id="665" r:id="rId159"/>
    <p:sldId id="666" r:id="rId160"/>
    <p:sldId id="667" r:id="rId161"/>
    <p:sldId id="668" r:id="rId162"/>
    <p:sldId id="562" r:id="rId163"/>
    <p:sldId id="561" r:id="rId164"/>
    <p:sldId id="709" r:id="rId165"/>
    <p:sldId id="307" r:id="rId166"/>
  </p:sldIdLst>
  <p:sldSz cx="9144000" cy="5143500" type="screen16x9"/>
  <p:notesSz cx="6858000" cy="9144000"/>
  <p:embeddedFontLst>
    <p:embeddedFont>
      <p:font typeface="DM Mono" panose="020B0509040201040103" pitchFamily="49" charset="77"/>
      <p:regular r:id="rId168"/>
      <p:italic r:id="rId169"/>
    </p:embeddedFont>
    <p:embeddedFont>
      <p:font typeface="DM Mono Medium" panose="020F0502020204030204" pitchFamily="34" charset="0"/>
      <p:regular r:id="rId170"/>
      <p:italic r:id="rId171"/>
    </p:embeddedFont>
    <p:embeddedFont>
      <p:font typeface="DM Sans" pitchFamily="2" charset="77"/>
      <p:regular r:id="rId172"/>
      <p:bold r:id="rId173"/>
      <p:italic r:id="rId174"/>
      <p:boldItalic r:id="rId175"/>
    </p:embeddedFont>
    <p:embeddedFont>
      <p:font typeface="DM Sans Medium" pitchFamily="2" charset="77"/>
      <p:regular r:id="rId176"/>
      <p:italic r:id="rId177"/>
    </p:embeddedFont>
    <p:embeddedFont>
      <p:font typeface="Impact" panose="020B0806030902050204" pitchFamily="34" charset="0"/>
      <p:regular r:id="rId178"/>
    </p:embeddedFont>
    <p:embeddedFont>
      <p:font typeface="Inter" panose="020F0502020204030204" pitchFamily="34" charset="0"/>
      <p:regular r:id="rId179"/>
      <p:bold r:id="rId180"/>
      <p:italic r:id="rId181"/>
      <p:boldItalic r:id="rId182"/>
    </p:embeddedFont>
    <p:embeddedFont>
      <p:font typeface="Oswald" pitchFamily="2" charset="77"/>
      <p:regular r:id="rId183"/>
      <p:bold r:id="rId184"/>
    </p:embeddedFont>
    <p:embeddedFont>
      <p:font typeface="Source Sans Pro" panose="020B0503030403020204" pitchFamily="34" charset="0"/>
      <p:regular r:id="rId185"/>
      <p:bold r:id="rId186"/>
      <p:italic r:id="rId187"/>
      <p:boldItalic r:id="rId1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25D1A13-739D-774F-AFA4-80AFB3F71346}">
          <p14:sldIdLst>
            <p14:sldId id="256"/>
          </p14:sldIdLst>
        </p14:section>
        <p14:section name="Intro -2 mins (2:30)" id="{DDC39A85-1A3F-9842-8322-B95779DAFA6B}">
          <p14:sldIdLst>
            <p14:sldId id="639"/>
            <p14:sldId id="341"/>
            <p14:sldId id="342"/>
            <p14:sldId id="344"/>
            <p14:sldId id="369"/>
            <p14:sldId id="368"/>
            <p14:sldId id="348"/>
          </p14:sldIdLst>
        </p14:section>
        <p14:section name="The bug - 5 mins (7:30)" id="{C14D927E-9464-7041-905F-4805733AF566}">
          <p14:sldIdLst>
            <p14:sldId id="641"/>
            <p14:sldId id="723"/>
            <p14:sldId id="642"/>
            <p14:sldId id="354"/>
            <p14:sldId id="643"/>
            <p14:sldId id="644"/>
            <p14:sldId id="645"/>
            <p14:sldId id="646"/>
            <p14:sldId id="647"/>
            <p14:sldId id="648"/>
            <p14:sldId id="359"/>
            <p14:sldId id="325"/>
            <p14:sldId id="360"/>
            <p14:sldId id="363"/>
            <p14:sldId id="718"/>
            <p14:sldId id="361"/>
            <p14:sldId id="320"/>
            <p14:sldId id="357"/>
            <p14:sldId id="358"/>
          </p14:sldIdLst>
        </p14:section>
        <p14:section name="The test" id="{652D6630-AD7F-CC4B-98BF-78CD76FD9303}">
          <p14:sldIdLst>
            <p14:sldId id="608"/>
            <p14:sldId id="587"/>
            <p14:sldId id="588"/>
            <p14:sldId id="650"/>
            <p14:sldId id="589"/>
            <p14:sldId id="389"/>
            <p14:sldId id="390"/>
            <p14:sldId id="382"/>
            <p14:sldId id="719"/>
            <p14:sldId id="651"/>
            <p14:sldId id="720"/>
            <p14:sldId id="721"/>
            <p14:sldId id="722"/>
            <p14:sldId id="655"/>
            <p14:sldId id="297"/>
            <p14:sldId id="298"/>
            <p14:sldId id="365"/>
          </p14:sldIdLst>
        </p14:section>
        <p14:section name="Code Example" id="{175FE5B8-5047-9E4D-AA14-521C08E19BAB}">
          <p14:sldIdLst>
            <p14:sldId id="567"/>
            <p14:sldId id="301"/>
            <p14:sldId id="601"/>
            <p14:sldId id="593"/>
            <p14:sldId id="412"/>
            <p14:sldId id="599"/>
            <p14:sldId id="597"/>
            <p14:sldId id="600"/>
            <p14:sldId id="603"/>
            <p14:sldId id="563"/>
            <p14:sldId id="674"/>
            <p14:sldId id="671"/>
            <p14:sldId id="672"/>
            <p14:sldId id="675"/>
            <p14:sldId id="676"/>
            <p14:sldId id="688"/>
            <p14:sldId id="372"/>
            <p14:sldId id="690"/>
            <p14:sldId id="426"/>
            <p14:sldId id="575"/>
            <p14:sldId id="602"/>
            <p14:sldId id="435"/>
            <p14:sldId id="424"/>
            <p14:sldId id="574"/>
            <p14:sldId id="573"/>
            <p14:sldId id="572"/>
            <p14:sldId id="571"/>
            <p14:sldId id="570"/>
            <p14:sldId id="604"/>
            <p14:sldId id="432"/>
            <p14:sldId id="569"/>
            <p14:sldId id="429"/>
            <p14:sldId id="430"/>
            <p14:sldId id="576"/>
            <p14:sldId id="440"/>
            <p14:sldId id="577"/>
            <p14:sldId id="442"/>
            <p14:sldId id="445"/>
            <p14:sldId id="446"/>
            <p14:sldId id="605"/>
            <p14:sldId id="448"/>
            <p14:sldId id="451"/>
            <p14:sldId id="606"/>
            <p14:sldId id="453"/>
            <p14:sldId id="454"/>
            <p14:sldId id="455"/>
            <p14:sldId id="607"/>
            <p14:sldId id="457"/>
            <p14:sldId id="609"/>
            <p14:sldId id="610"/>
            <p14:sldId id="611"/>
            <p14:sldId id="459"/>
            <p14:sldId id="612"/>
            <p14:sldId id="623"/>
            <p14:sldId id="624"/>
            <p14:sldId id="620"/>
            <p14:sldId id="692"/>
            <p14:sldId id="693"/>
            <p14:sldId id="691"/>
            <p14:sldId id="467"/>
            <p14:sldId id="469"/>
            <p14:sldId id="468"/>
            <p14:sldId id="694"/>
            <p14:sldId id="695"/>
            <p14:sldId id="618"/>
            <p14:sldId id="613"/>
            <p14:sldId id="614"/>
            <p14:sldId id="616"/>
            <p14:sldId id="617"/>
            <p14:sldId id="625"/>
            <p14:sldId id="626"/>
            <p14:sldId id="627"/>
            <p14:sldId id="628"/>
            <p14:sldId id="629"/>
            <p14:sldId id="630"/>
            <p14:sldId id="488"/>
            <p14:sldId id="631"/>
            <p14:sldId id="677"/>
            <p14:sldId id="492"/>
            <p14:sldId id="633"/>
            <p14:sldId id="493"/>
            <p14:sldId id="634"/>
            <p14:sldId id="635"/>
            <p14:sldId id="636"/>
            <p14:sldId id="637"/>
            <p14:sldId id="696"/>
            <p14:sldId id="697"/>
            <p14:sldId id="686"/>
            <p14:sldId id="685"/>
            <p14:sldId id="698"/>
            <p14:sldId id="699"/>
            <p14:sldId id="700"/>
            <p14:sldId id="701"/>
            <p14:sldId id="702"/>
            <p14:sldId id="703"/>
            <p14:sldId id="704"/>
            <p14:sldId id="705"/>
            <p14:sldId id="706"/>
            <p14:sldId id="707"/>
            <p14:sldId id="708"/>
            <p14:sldId id="678"/>
            <p14:sldId id="679"/>
            <p14:sldId id="657"/>
            <p14:sldId id="658"/>
            <p14:sldId id="659"/>
            <p14:sldId id="660"/>
            <p14:sldId id="661"/>
            <p14:sldId id="662"/>
            <p14:sldId id="680"/>
            <p14:sldId id="681"/>
            <p14:sldId id="682"/>
            <p14:sldId id="664"/>
            <p14:sldId id="683"/>
            <p14:sldId id="665"/>
            <p14:sldId id="666"/>
            <p14:sldId id="667"/>
            <p14:sldId id="668"/>
            <p14:sldId id="562"/>
            <p14:sldId id="561"/>
            <p14:sldId id="709"/>
            <p14:sldId id="307"/>
          </p14:sldIdLst>
        </p14:section>
        <p14:section name="Unused slides" id="{0224A10C-9B3A-BD44-9629-260EA2B903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8E0D71"/>
    <a:srgbClr val="F5AFA2"/>
    <a:srgbClr val="00EABB"/>
    <a:srgbClr val="00DEAB"/>
    <a:srgbClr val="00FF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A1956-3D7E-41C0-9DF7-105A978C6925}">
  <a:tblStyle styleId="{891A1956-3D7E-41C0-9DF7-105A978C692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2E05BE-877C-40BA-BEE6-E4ECDAF45F9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746"/>
    <p:restoredTop sz="94745"/>
  </p:normalViewPr>
  <p:slideViewPr>
    <p:cSldViewPr snapToGrid="0">
      <p:cViewPr varScale="1">
        <p:scale>
          <a:sx n="101" d="100"/>
          <a:sy n="101" d="100"/>
        </p:scale>
        <p:origin x="216" y="760"/>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font" Target="fonts/font3.fntdata"/><Relationship Id="rId191"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font" Target="fonts/font14.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font" Target="fonts/font4.fntdata"/><Relationship Id="rId192"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font" Target="fonts/font15.fntdata"/><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font" Target="fonts/font5.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notesMaster" Target="notesMasters/notesMaster1.xml"/><Relationship Id="rId188" Type="http://schemas.openxmlformats.org/officeDocument/2006/relationships/font" Target="fonts/font2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font" Target="fonts/font1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font" Target="fonts/font11.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font" Target="fonts/font17.fntdata"/><Relationship Id="rId189"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font" Target="fonts/font7.fntdata"/><Relationship Id="rId179" Type="http://schemas.openxmlformats.org/officeDocument/2006/relationships/font" Target="fonts/font12.fntdata"/><Relationship Id="rId190"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font" Target="fonts/font2.fntdata"/><Relationship Id="rId185"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font" Target="fonts/font13.fnt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font" Target="fonts/font8.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font" Target="fonts/font19.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font" Target="fonts/font9.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font" Target="fonts/font20.fntdata"/><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1e55e00af0_0_3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1e55e00af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477761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3873609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040677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978143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2550365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7584352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69889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1599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969866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4852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41093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4832422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7588135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64950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527633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523160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355514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391160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331305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63588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1271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22a417ca9a_0_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22a417ca9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955645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589468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710729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639756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693282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023199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54610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9251954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0832715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0245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22a417ca9a_0_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22a417ca9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4459072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346051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9574468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551381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994778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3722019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8972005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641963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3015224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1561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22a417ca9a_0_6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22a417ca9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967474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1223584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590127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131897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4898364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361550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465196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5693540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803135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530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8204204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2203034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0650685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101654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6385038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4064444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226302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995924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821769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41369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22a417ca9a_0_3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22a417ca9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614166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28138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11054eeab4c_0_76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11054eeab4c_0_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24eb64c8a4_0_14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24eb64c8a4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3307680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outputs</a:t>
            </a:r>
            <a:endParaRPr dirty="0">
              <a:latin typeface="DM Mono" panose="020B0509040201040103" pitchFamily="49" charset="77"/>
            </a:endParaRPr>
          </a:p>
        </p:txBody>
      </p:sp>
    </p:spTree>
    <p:extLst>
      <p:ext uri="{BB962C8B-B14F-4D97-AF65-F5344CB8AC3E}">
        <p14:creationId xmlns:p14="http://schemas.microsoft.com/office/powerpoint/2010/main" val="1230066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e55e00af0_0_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1e55e00af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outputs</a:t>
            </a:r>
            <a:endParaRPr dirty="0">
              <a:latin typeface="DM Mono" panose="020B0509040201040103" pitchFamily="49" charset="77"/>
            </a:endParaRPr>
          </a:p>
        </p:txBody>
      </p:sp>
    </p:spTree>
    <p:extLst>
      <p:ext uri="{BB962C8B-B14F-4D97-AF65-F5344CB8AC3E}">
        <p14:creationId xmlns:p14="http://schemas.microsoft.com/office/powerpoint/2010/main" val="6121874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13653476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853533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22949218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33660642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27009438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16510044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34493915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41043734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85097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34299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95645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34340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611242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24c0fb9b03_0_29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24c0fb9b03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24c0fb9b03_0_29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24c0fb9b03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812139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24c0fb9b03_0_29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24c0fb9b03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730194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24c0fb9b03_0_29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24c0fb9b03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648360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124c0fb9b03_0_3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124c0fb9b03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57364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124c0fb9b03_0_4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124c0fb9b03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1251ccded53_0_1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1251ccded53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93991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41002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03969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361299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73644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44980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0339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7477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407722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20858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34834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902785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74082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77139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02919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539678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76029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2645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46517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09831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19292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48792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832765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75589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30346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55140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91417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62984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5860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5571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0418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00379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00940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54209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0039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63156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29496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28833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03381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05721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f3edd3360f_0_8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f3edd3360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43273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550713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376256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213740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987049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92087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674952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88163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706554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02540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f3edd3360f_0_8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f3edd3360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120201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7578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141950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526362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830207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569195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3791774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609951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400615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4024907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7719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chemeClr val="accent3">
              <a:alpha val="73460"/>
            </a:schemeClr>
          </a:solidFill>
          <a:ln>
            <a:noFill/>
          </a:ln>
        </p:spPr>
      </p:sp>
      <p:sp>
        <p:nvSpPr>
          <p:cNvPr id="36" name="Google Shape;36;p2"/>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2"/>
          <p:cNvSpPr/>
          <p:nvPr/>
        </p:nvSpPr>
        <p:spPr>
          <a:xfrm>
            <a:off x="2990700" y="21478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085700" y="24335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895700" y="20776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ll graph">
  <p:cSld name="BLANK_2">
    <p:spTree>
      <p:nvGrpSpPr>
        <p:cNvPr id="1" name="Shape 417"/>
        <p:cNvGrpSpPr/>
        <p:nvPr/>
      </p:nvGrpSpPr>
      <p:grpSpPr>
        <a:xfrm>
          <a:off x="0" y="0"/>
          <a:ext cx="0" cy="0"/>
          <a:chOff x="0" y="0"/>
          <a:chExt cx="0" cy="0"/>
        </a:xfrm>
      </p:grpSpPr>
      <p:sp>
        <p:nvSpPr>
          <p:cNvPr id="418" name="Google Shape;418;p11"/>
          <p:cNvSpPr/>
          <p:nvPr/>
        </p:nvSpPr>
        <p:spPr>
          <a:xfrm>
            <a:off x="-20075" y="636775"/>
            <a:ext cx="9203950" cy="4550900"/>
          </a:xfrm>
          <a:custGeom>
            <a:avLst/>
            <a:gdLst/>
            <a:ahLst/>
            <a:cxnLst/>
            <a:rect l="l" t="t" r="r" b="b"/>
            <a:pathLst>
              <a:path w="368158" h="182036" extrusionOk="0">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chemeClr val="accent5"/>
          </a:solidFill>
          <a:ln>
            <a:noFill/>
          </a:ln>
        </p:spPr>
      </p:sp>
      <p:sp>
        <p:nvSpPr>
          <p:cNvPr id="419" name="Google Shape;419;p11"/>
          <p:cNvSpPr/>
          <p:nvPr/>
        </p:nvSpPr>
        <p:spPr>
          <a:xfrm>
            <a:off x="-33475" y="768100"/>
            <a:ext cx="9210650" cy="4406200"/>
          </a:xfrm>
          <a:custGeom>
            <a:avLst/>
            <a:gdLst/>
            <a:ahLst/>
            <a:cxnLst/>
            <a:rect l="l" t="t" r="r" b="b"/>
            <a:pathLst>
              <a:path w="368426" h="176248" extrusionOk="0">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chemeClr val="accent3">
              <a:alpha val="73460"/>
            </a:schemeClr>
          </a:solidFill>
          <a:ln>
            <a:noFill/>
          </a:ln>
        </p:spPr>
      </p:sp>
      <p:sp>
        <p:nvSpPr>
          <p:cNvPr id="420" name="Google Shape;420;p11"/>
          <p:cNvSpPr/>
          <p:nvPr/>
        </p:nvSpPr>
        <p:spPr>
          <a:xfrm rot="8100000">
            <a:off x="1847981" y="44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1"/>
          <p:cNvSpPr/>
          <p:nvPr/>
        </p:nvSpPr>
        <p:spPr>
          <a:xfrm rot="8100000">
            <a:off x="6038981" y="72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1"/>
          <p:cNvSpPr/>
          <p:nvPr/>
        </p:nvSpPr>
        <p:spPr>
          <a:xfrm rot="8100000">
            <a:off x="7181981" y="76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11"/>
          <p:cNvGrpSpPr/>
          <p:nvPr/>
        </p:nvGrpSpPr>
        <p:grpSpPr>
          <a:xfrm>
            <a:off x="-9525" y="652475"/>
            <a:ext cx="9167825" cy="595300"/>
            <a:chOff x="-9525" y="4462475"/>
            <a:chExt cx="9167825" cy="595300"/>
          </a:xfrm>
        </p:grpSpPr>
        <p:sp>
          <p:nvSpPr>
            <p:cNvPr id="424" name="Google Shape;424;p11"/>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25" name="Google Shape;425;p11"/>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6" name="Google Shape;426;p11"/>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27" name="Google Shape;427;p11"/>
          <p:cNvGrpSpPr/>
          <p:nvPr/>
        </p:nvGrpSpPr>
        <p:grpSpPr>
          <a:xfrm>
            <a:off x="-42837" y="633488"/>
            <a:ext cx="9229575" cy="642787"/>
            <a:chOff x="-42837" y="4443488"/>
            <a:chExt cx="9229575" cy="642787"/>
          </a:xfrm>
        </p:grpSpPr>
        <p:sp>
          <p:nvSpPr>
            <p:cNvPr id="428" name="Google Shape;428;p11"/>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1"/>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1"/>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1"/>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1"/>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1"/>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1"/>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1"/>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1"/>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1"/>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1"/>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1"/>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1"/>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1"/>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1"/>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1"/>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1"/>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1"/>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1"/>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1"/>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1"/>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1"/>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1"/>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1"/>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1"/>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11"/>
          <p:cNvSpPr/>
          <p:nvPr/>
        </p:nvSpPr>
        <p:spPr>
          <a:xfrm>
            <a:off x="2990700" y="77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1"/>
          <p:cNvSpPr/>
          <p:nvPr/>
        </p:nvSpPr>
        <p:spPr>
          <a:xfrm>
            <a:off x="1085700" y="106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1"/>
          <p:cNvSpPr/>
          <p:nvPr/>
        </p:nvSpPr>
        <p:spPr>
          <a:xfrm>
            <a:off x="4895700" y="70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p:nvPr/>
        </p:nvSpPr>
        <p:spPr>
          <a:xfrm rot="8100000">
            <a:off x="8699949" y="51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9 - Basic Content Dark">
  <p:cSld name="29 - Basic Content Dark">
    <p:bg>
      <p:bgPr>
        <a:solidFill>
          <a:schemeClr val="dk1"/>
        </a:solidFill>
        <a:effectLst/>
      </p:bgPr>
    </p:bg>
    <p:spTree>
      <p:nvGrpSpPr>
        <p:cNvPr id="1" name="Shape 284"/>
        <p:cNvGrpSpPr/>
        <p:nvPr/>
      </p:nvGrpSpPr>
      <p:grpSpPr>
        <a:xfrm>
          <a:off x="0" y="0"/>
          <a:ext cx="0" cy="0"/>
          <a:chOff x="0" y="0"/>
          <a:chExt cx="0" cy="0"/>
        </a:xfrm>
      </p:grpSpPr>
      <p:sp>
        <p:nvSpPr>
          <p:cNvPr id="285" name="Google Shape;285;p30"/>
          <p:cNvSpPr txBox="1">
            <a:spLocks noGrp="1"/>
          </p:cNvSpPr>
          <p:nvPr>
            <p:ph type="title"/>
          </p:nvPr>
        </p:nvSpPr>
        <p:spPr>
          <a:xfrm>
            <a:off x="562080" y="401698"/>
            <a:ext cx="7996557" cy="437625"/>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sz="3000"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425"/>
            </a:lvl2pPr>
            <a:lvl3pPr lvl="2" rtl="0">
              <a:spcBef>
                <a:spcPts val="0"/>
              </a:spcBef>
              <a:spcAft>
                <a:spcPts val="0"/>
              </a:spcAft>
              <a:buSzPts val="1500"/>
              <a:buNone/>
              <a:defRPr sz="1425"/>
            </a:lvl3pPr>
            <a:lvl4pPr lvl="3" rtl="0">
              <a:spcBef>
                <a:spcPts val="0"/>
              </a:spcBef>
              <a:spcAft>
                <a:spcPts val="0"/>
              </a:spcAft>
              <a:buSzPts val="1500"/>
              <a:buNone/>
              <a:defRPr sz="1425"/>
            </a:lvl4pPr>
            <a:lvl5pPr lvl="4" rtl="0">
              <a:spcBef>
                <a:spcPts val="0"/>
              </a:spcBef>
              <a:spcAft>
                <a:spcPts val="0"/>
              </a:spcAft>
              <a:buSzPts val="1500"/>
              <a:buNone/>
              <a:defRPr sz="1425"/>
            </a:lvl5pPr>
            <a:lvl6pPr lvl="5" rtl="0">
              <a:spcBef>
                <a:spcPts val="0"/>
              </a:spcBef>
              <a:spcAft>
                <a:spcPts val="0"/>
              </a:spcAft>
              <a:buSzPts val="1500"/>
              <a:buNone/>
              <a:defRPr sz="1425"/>
            </a:lvl6pPr>
            <a:lvl7pPr lvl="6" rtl="0">
              <a:spcBef>
                <a:spcPts val="0"/>
              </a:spcBef>
              <a:spcAft>
                <a:spcPts val="0"/>
              </a:spcAft>
              <a:buSzPts val="1500"/>
              <a:buNone/>
              <a:defRPr sz="1425"/>
            </a:lvl7pPr>
            <a:lvl8pPr lvl="7" rtl="0">
              <a:spcBef>
                <a:spcPts val="0"/>
              </a:spcBef>
              <a:spcAft>
                <a:spcPts val="0"/>
              </a:spcAft>
              <a:buSzPts val="1500"/>
              <a:buNone/>
              <a:defRPr sz="1425"/>
            </a:lvl8pPr>
            <a:lvl9pPr lvl="8" rtl="0">
              <a:spcBef>
                <a:spcPts val="0"/>
              </a:spcBef>
              <a:spcAft>
                <a:spcPts val="0"/>
              </a:spcAft>
              <a:buSzPts val="1500"/>
              <a:buNone/>
              <a:defRPr sz="1425"/>
            </a:lvl9pPr>
          </a:lstStyle>
          <a:p>
            <a:endParaRPr/>
          </a:p>
        </p:txBody>
      </p:sp>
      <p:sp>
        <p:nvSpPr>
          <p:cNvPr id="286" name="Google Shape;286;p30"/>
          <p:cNvSpPr txBox="1">
            <a:spLocks noGrp="1"/>
          </p:cNvSpPr>
          <p:nvPr>
            <p:ph type="subTitle" idx="1"/>
          </p:nvPr>
        </p:nvSpPr>
        <p:spPr>
          <a:xfrm>
            <a:off x="573756" y="881027"/>
            <a:ext cx="7996557" cy="437625"/>
          </a:xfrm>
          <a:prstGeom prst="rect">
            <a:avLst/>
          </a:prstGeom>
        </p:spPr>
        <p:txBody>
          <a:bodyPr spcFirstLastPara="1" wrap="square" lIns="0" tIns="0" rIns="0" bIns="0" anchor="t" anchorCtr="0">
            <a:noAutofit/>
          </a:bodyPr>
          <a:lstStyle>
            <a:lvl1pPr lvl="0" rtl="0">
              <a:spcBef>
                <a:spcPts val="825"/>
              </a:spcBef>
              <a:spcAft>
                <a:spcPts val="0"/>
              </a:spcAft>
              <a:buClr>
                <a:schemeClr val="accent5"/>
              </a:buClr>
              <a:buSzPts val="2400"/>
              <a:buFont typeface="DM Mono"/>
              <a:buNone/>
              <a:defRPr sz="1800"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375"/>
              </a:spcBef>
              <a:spcAft>
                <a:spcPts val="0"/>
              </a:spcAft>
              <a:buClr>
                <a:schemeClr val="accent5"/>
              </a:buClr>
              <a:buSzPts val="2000"/>
              <a:buNone/>
              <a:defRPr>
                <a:solidFill>
                  <a:schemeClr val="accent5"/>
                </a:solidFill>
              </a:defRPr>
            </a:lvl2pPr>
            <a:lvl3pPr lvl="2" rtl="0">
              <a:spcBef>
                <a:spcPts val="375"/>
              </a:spcBef>
              <a:spcAft>
                <a:spcPts val="0"/>
              </a:spcAft>
              <a:buClr>
                <a:schemeClr val="accent5"/>
              </a:buClr>
              <a:buSzPts val="1600"/>
              <a:buNone/>
              <a:defRPr>
                <a:solidFill>
                  <a:schemeClr val="accent5"/>
                </a:solidFill>
              </a:defRPr>
            </a:lvl3pPr>
            <a:lvl4pPr lvl="3" rtl="0">
              <a:spcBef>
                <a:spcPts val="375"/>
              </a:spcBef>
              <a:spcAft>
                <a:spcPts val="0"/>
              </a:spcAft>
              <a:buClr>
                <a:schemeClr val="accent5"/>
              </a:buClr>
              <a:buSzPts val="1600"/>
              <a:buNone/>
              <a:defRPr>
                <a:solidFill>
                  <a:schemeClr val="accent5"/>
                </a:solidFill>
              </a:defRPr>
            </a:lvl4pPr>
            <a:lvl5pPr lvl="4" rtl="0">
              <a:spcBef>
                <a:spcPts val="375"/>
              </a:spcBef>
              <a:spcAft>
                <a:spcPts val="0"/>
              </a:spcAft>
              <a:buClr>
                <a:schemeClr val="accent5"/>
              </a:buClr>
              <a:buSzPts val="1600"/>
              <a:buNone/>
              <a:defRPr>
                <a:solidFill>
                  <a:schemeClr val="accent5"/>
                </a:solidFill>
              </a:defRPr>
            </a:lvl5pPr>
            <a:lvl6pPr lvl="5" rtl="0">
              <a:spcBef>
                <a:spcPts val="375"/>
              </a:spcBef>
              <a:spcAft>
                <a:spcPts val="0"/>
              </a:spcAft>
              <a:buClr>
                <a:schemeClr val="accent5"/>
              </a:buClr>
              <a:buSzPts val="1600"/>
              <a:buNone/>
              <a:defRPr>
                <a:solidFill>
                  <a:schemeClr val="accent5"/>
                </a:solidFill>
              </a:defRPr>
            </a:lvl6pPr>
            <a:lvl7pPr lvl="6" rtl="0">
              <a:spcBef>
                <a:spcPts val="375"/>
              </a:spcBef>
              <a:spcAft>
                <a:spcPts val="0"/>
              </a:spcAft>
              <a:buClr>
                <a:schemeClr val="accent5"/>
              </a:buClr>
              <a:buSzPts val="1600"/>
              <a:buNone/>
              <a:defRPr>
                <a:solidFill>
                  <a:schemeClr val="accent5"/>
                </a:solidFill>
              </a:defRPr>
            </a:lvl7pPr>
            <a:lvl8pPr lvl="7" rtl="0">
              <a:spcBef>
                <a:spcPts val="375"/>
              </a:spcBef>
              <a:spcAft>
                <a:spcPts val="0"/>
              </a:spcAft>
              <a:buClr>
                <a:schemeClr val="accent5"/>
              </a:buClr>
              <a:buSzPts val="1600"/>
              <a:buNone/>
              <a:defRPr>
                <a:solidFill>
                  <a:schemeClr val="accent5"/>
                </a:solidFill>
              </a:defRPr>
            </a:lvl8pPr>
            <a:lvl9pPr lvl="8" rtl="0">
              <a:spcBef>
                <a:spcPts val="375"/>
              </a:spcBef>
              <a:spcAft>
                <a:spcPts val="0"/>
              </a:spcAft>
              <a:buClr>
                <a:schemeClr val="accent5"/>
              </a:buClr>
              <a:buSzPts val="1600"/>
              <a:buNone/>
              <a:defRPr>
                <a:solidFill>
                  <a:schemeClr val="accent5"/>
                </a:solidFill>
              </a:defRPr>
            </a:lvl9pPr>
          </a:lstStyle>
          <a:p>
            <a:endParaRPr dirty="0"/>
          </a:p>
        </p:txBody>
      </p:sp>
      <p:sp>
        <p:nvSpPr>
          <p:cNvPr id="287" name="Google Shape;287;p30"/>
          <p:cNvSpPr txBox="1">
            <a:spLocks noGrp="1"/>
          </p:cNvSpPr>
          <p:nvPr>
            <p:ph type="body" idx="2"/>
          </p:nvPr>
        </p:nvSpPr>
        <p:spPr>
          <a:xfrm>
            <a:off x="571506" y="1491625"/>
            <a:ext cx="7996557" cy="3112425"/>
          </a:xfrm>
          <a:prstGeom prst="rect">
            <a:avLst/>
          </a:prstGeom>
          <a:noFill/>
          <a:ln>
            <a:noFill/>
          </a:ln>
        </p:spPr>
        <p:txBody>
          <a:bodyPr spcFirstLastPara="1" wrap="square" lIns="0" tIns="0" rIns="0" bIns="0" anchor="t" anchorCtr="0">
            <a:noAutofit/>
          </a:bodyPr>
          <a:lstStyle>
            <a:lvl1pPr marL="342900" marR="0" lvl="0" indent="-285750" algn="l" rtl="0">
              <a:lnSpc>
                <a:spcPct val="115000"/>
              </a:lnSpc>
              <a:spcBef>
                <a:spcPts val="825"/>
              </a:spcBef>
              <a:spcAft>
                <a:spcPts val="0"/>
              </a:spcAft>
              <a:buClr>
                <a:schemeClr val="accent5"/>
              </a:buClr>
              <a:buSzPts val="2400"/>
              <a:buFont typeface="DM Sans"/>
              <a:buChar char="•"/>
              <a:defRPr sz="1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685800" marR="0" lvl="1" indent="-266700" algn="l" rtl="0">
              <a:lnSpc>
                <a:spcPct val="115000"/>
              </a:lnSpc>
              <a:spcBef>
                <a:spcPts val="375"/>
              </a:spcBef>
              <a:spcAft>
                <a:spcPts val="0"/>
              </a:spcAft>
              <a:buClr>
                <a:schemeClr val="accent6"/>
              </a:buClr>
              <a:buSzPts val="2000"/>
              <a:buFont typeface="DM Sans"/>
              <a:buChar char="•"/>
              <a:defRPr sz="1500" i="0" u="none" strike="noStrike" cap="none">
                <a:solidFill>
                  <a:schemeClr val="lt1"/>
                </a:solidFill>
                <a:latin typeface="DM Sans"/>
                <a:ea typeface="DM Sans"/>
                <a:cs typeface="DM Sans"/>
                <a:sym typeface="DM Sans"/>
              </a:defRPr>
            </a:lvl2pPr>
            <a:lvl3pPr marL="1028700" marR="0" lvl="2"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3pPr>
            <a:lvl4pPr marL="1371600" marR="0" lvl="3"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4pPr>
            <a:lvl5pPr marL="1714500" marR="0" lvl="4"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5pPr>
            <a:lvl6pPr marL="2057400" marR="0" lvl="5"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6pPr>
            <a:lvl7pPr marL="2400300" marR="0" lvl="6"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7pPr>
            <a:lvl8pPr marL="2743200" marR="0" lvl="7"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8pPr>
            <a:lvl9pPr marL="3086100" marR="0" lvl="8"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9pPr>
          </a:lstStyle>
          <a:p>
            <a:endParaRPr dirty="0"/>
          </a:p>
        </p:txBody>
      </p:sp>
      <p:sp>
        <p:nvSpPr>
          <p:cNvPr id="288" name="Google Shape;288;p30"/>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950648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0 - Basic Content">
  <p:cSld name="10 - Basic Content">
    <p:bg>
      <p:bgPr>
        <a:solidFill>
          <a:schemeClr val="lt1"/>
        </a:solidFill>
        <a:effectLst/>
      </p:bgPr>
    </p:bg>
    <p:spTree>
      <p:nvGrpSpPr>
        <p:cNvPr id="1" name="Shape 100"/>
        <p:cNvGrpSpPr/>
        <p:nvPr/>
      </p:nvGrpSpPr>
      <p:grpSpPr>
        <a:xfrm>
          <a:off x="0" y="0"/>
          <a:ext cx="0" cy="0"/>
          <a:chOff x="0" y="0"/>
          <a:chExt cx="0" cy="0"/>
        </a:xfrm>
      </p:grpSpPr>
      <p:sp>
        <p:nvSpPr>
          <p:cNvPr id="101" name="Google Shape;101;p11"/>
          <p:cNvSpPr txBox="1">
            <a:spLocks noGrp="1"/>
          </p:cNvSpPr>
          <p:nvPr>
            <p:ph type="title"/>
          </p:nvPr>
        </p:nvSpPr>
        <p:spPr>
          <a:xfrm>
            <a:off x="562080" y="401698"/>
            <a:ext cx="7996557" cy="437625"/>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sz="3000"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425"/>
            </a:lvl2pPr>
            <a:lvl3pPr lvl="2" rtl="0">
              <a:spcBef>
                <a:spcPts val="0"/>
              </a:spcBef>
              <a:spcAft>
                <a:spcPts val="0"/>
              </a:spcAft>
              <a:buSzPts val="1500"/>
              <a:buNone/>
              <a:defRPr sz="1425"/>
            </a:lvl3pPr>
            <a:lvl4pPr lvl="3" rtl="0">
              <a:spcBef>
                <a:spcPts val="0"/>
              </a:spcBef>
              <a:spcAft>
                <a:spcPts val="0"/>
              </a:spcAft>
              <a:buSzPts val="1500"/>
              <a:buNone/>
              <a:defRPr sz="1425"/>
            </a:lvl4pPr>
            <a:lvl5pPr lvl="4" rtl="0">
              <a:spcBef>
                <a:spcPts val="0"/>
              </a:spcBef>
              <a:spcAft>
                <a:spcPts val="0"/>
              </a:spcAft>
              <a:buSzPts val="1500"/>
              <a:buNone/>
              <a:defRPr sz="1425"/>
            </a:lvl5pPr>
            <a:lvl6pPr lvl="5" rtl="0">
              <a:spcBef>
                <a:spcPts val="0"/>
              </a:spcBef>
              <a:spcAft>
                <a:spcPts val="0"/>
              </a:spcAft>
              <a:buSzPts val="1500"/>
              <a:buNone/>
              <a:defRPr sz="1425"/>
            </a:lvl6pPr>
            <a:lvl7pPr lvl="6" rtl="0">
              <a:spcBef>
                <a:spcPts val="0"/>
              </a:spcBef>
              <a:spcAft>
                <a:spcPts val="0"/>
              </a:spcAft>
              <a:buSzPts val="1500"/>
              <a:buNone/>
              <a:defRPr sz="1425"/>
            </a:lvl7pPr>
            <a:lvl8pPr lvl="7" rtl="0">
              <a:spcBef>
                <a:spcPts val="0"/>
              </a:spcBef>
              <a:spcAft>
                <a:spcPts val="0"/>
              </a:spcAft>
              <a:buSzPts val="1500"/>
              <a:buNone/>
              <a:defRPr sz="1425"/>
            </a:lvl8pPr>
            <a:lvl9pPr lvl="8" rtl="0">
              <a:spcBef>
                <a:spcPts val="0"/>
              </a:spcBef>
              <a:spcAft>
                <a:spcPts val="0"/>
              </a:spcAft>
              <a:buSzPts val="1500"/>
              <a:buNone/>
              <a:defRPr sz="1425"/>
            </a:lvl9pPr>
          </a:lstStyle>
          <a:p>
            <a:endParaRPr/>
          </a:p>
        </p:txBody>
      </p:sp>
      <p:sp>
        <p:nvSpPr>
          <p:cNvPr id="102" name="Google Shape;102;p11"/>
          <p:cNvSpPr txBox="1">
            <a:spLocks noGrp="1"/>
          </p:cNvSpPr>
          <p:nvPr>
            <p:ph type="subTitle" idx="1"/>
          </p:nvPr>
        </p:nvSpPr>
        <p:spPr>
          <a:xfrm>
            <a:off x="573756" y="881027"/>
            <a:ext cx="7996557" cy="437625"/>
          </a:xfrm>
          <a:prstGeom prst="rect">
            <a:avLst/>
          </a:prstGeom>
        </p:spPr>
        <p:txBody>
          <a:bodyPr spcFirstLastPara="1" wrap="square" lIns="0" tIns="0" rIns="0" bIns="0" anchor="t" anchorCtr="0">
            <a:noAutofit/>
          </a:bodyPr>
          <a:lstStyle>
            <a:lvl1pPr lvl="0" rtl="0">
              <a:spcBef>
                <a:spcPts val="825"/>
              </a:spcBef>
              <a:spcAft>
                <a:spcPts val="0"/>
              </a:spcAft>
              <a:buSzPts val="2400"/>
              <a:buFont typeface="DM Mono Medium"/>
              <a:buNone/>
              <a:defRPr sz="1800">
                <a:solidFill>
                  <a:schemeClr val="accent1"/>
                </a:solidFill>
                <a:latin typeface="DM Mono Medium"/>
                <a:ea typeface="DM Mono Medium"/>
                <a:cs typeface="DM Mono Medium"/>
                <a:sym typeface="DM Mono Medium"/>
              </a:defRPr>
            </a:lvl1pPr>
            <a:lvl2pPr lvl="1" rtl="0">
              <a:spcBef>
                <a:spcPts val="375"/>
              </a:spcBef>
              <a:spcAft>
                <a:spcPts val="0"/>
              </a:spcAft>
              <a:buSzPts val="2000"/>
              <a:buNone/>
              <a:defRPr/>
            </a:lvl2pPr>
            <a:lvl3pPr lvl="2" rtl="0">
              <a:spcBef>
                <a:spcPts val="375"/>
              </a:spcBef>
              <a:spcAft>
                <a:spcPts val="0"/>
              </a:spcAft>
              <a:buSzPts val="1600"/>
              <a:buNone/>
              <a:defRPr/>
            </a:lvl3pPr>
            <a:lvl4pPr lvl="3" rtl="0">
              <a:spcBef>
                <a:spcPts val="375"/>
              </a:spcBef>
              <a:spcAft>
                <a:spcPts val="0"/>
              </a:spcAft>
              <a:buSzPts val="1600"/>
              <a:buNone/>
              <a:defRPr/>
            </a:lvl4pPr>
            <a:lvl5pPr lvl="4" rtl="0">
              <a:spcBef>
                <a:spcPts val="375"/>
              </a:spcBef>
              <a:spcAft>
                <a:spcPts val="0"/>
              </a:spcAft>
              <a:buSzPts val="1600"/>
              <a:buNone/>
              <a:defRPr/>
            </a:lvl5pPr>
            <a:lvl6pPr lvl="5" rtl="0">
              <a:spcBef>
                <a:spcPts val="375"/>
              </a:spcBef>
              <a:spcAft>
                <a:spcPts val="0"/>
              </a:spcAft>
              <a:buSzPts val="1600"/>
              <a:buNone/>
              <a:defRPr/>
            </a:lvl6pPr>
            <a:lvl7pPr lvl="6" rtl="0">
              <a:spcBef>
                <a:spcPts val="375"/>
              </a:spcBef>
              <a:spcAft>
                <a:spcPts val="0"/>
              </a:spcAft>
              <a:buSzPts val="1600"/>
              <a:buNone/>
              <a:defRPr/>
            </a:lvl7pPr>
            <a:lvl8pPr lvl="7" rtl="0">
              <a:spcBef>
                <a:spcPts val="375"/>
              </a:spcBef>
              <a:spcAft>
                <a:spcPts val="0"/>
              </a:spcAft>
              <a:buSzPts val="1600"/>
              <a:buNone/>
              <a:defRPr/>
            </a:lvl8pPr>
            <a:lvl9pPr lvl="8" rtl="0">
              <a:spcBef>
                <a:spcPts val="375"/>
              </a:spcBef>
              <a:spcAft>
                <a:spcPts val="0"/>
              </a:spcAft>
              <a:buSzPts val="1600"/>
              <a:buNone/>
              <a:defRPr/>
            </a:lvl9pPr>
          </a:lstStyle>
          <a:p>
            <a:endParaRPr/>
          </a:p>
        </p:txBody>
      </p:sp>
      <p:sp>
        <p:nvSpPr>
          <p:cNvPr id="103" name="Google Shape;103;p11"/>
          <p:cNvSpPr txBox="1">
            <a:spLocks noGrp="1"/>
          </p:cNvSpPr>
          <p:nvPr>
            <p:ph type="body" idx="2"/>
          </p:nvPr>
        </p:nvSpPr>
        <p:spPr>
          <a:xfrm>
            <a:off x="571506" y="1491625"/>
            <a:ext cx="7996557" cy="3112425"/>
          </a:xfrm>
          <a:prstGeom prst="rect">
            <a:avLst/>
          </a:prstGeom>
          <a:noFill/>
          <a:ln>
            <a:noFill/>
          </a:ln>
        </p:spPr>
        <p:txBody>
          <a:bodyPr spcFirstLastPara="1" wrap="square" lIns="0" tIns="0" rIns="0" bIns="0" anchor="t" anchorCtr="0">
            <a:noAutofit/>
          </a:bodyPr>
          <a:lstStyle>
            <a:lvl1pPr marL="342900" marR="0" lvl="0" indent="-285750" algn="l" rtl="0">
              <a:lnSpc>
                <a:spcPct val="115000"/>
              </a:lnSpc>
              <a:spcBef>
                <a:spcPts val="825"/>
              </a:spcBef>
              <a:spcAft>
                <a:spcPts val="0"/>
              </a:spcAft>
              <a:buClr>
                <a:schemeClr val="accent1"/>
              </a:buClr>
              <a:buSzPts val="2400"/>
              <a:buFont typeface="DM Sans"/>
              <a:buChar char="•"/>
              <a:defRPr sz="18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685800" marR="0" lvl="1" indent="-266700" algn="l" rtl="0">
              <a:lnSpc>
                <a:spcPct val="115000"/>
              </a:lnSpc>
              <a:spcBef>
                <a:spcPts val="375"/>
              </a:spcBef>
              <a:spcAft>
                <a:spcPts val="0"/>
              </a:spcAft>
              <a:buClr>
                <a:schemeClr val="accent4"/>
              </a:buClr>
              <a:buSzPts val="2000"/>
              <a:buFont typeface="DM Sans"/>
              <a:buChar char="•"/>
              <a:defRPr sz="1500" i="0" u="none" strike="noStrike" cap="none">
                <a:solidFill>
                  <a:schemeClr val="dk1"/>
                </a:solidFill>
                <a:latin typeface="DM Sans"/>
                <a:ea typeface="DM Sans"/>
                <a:cs typeface="DM Sans"/>
                <a:sym typeface="DM Sans"/>
              </a:defRPr>
            </a:lvl2pPr>
            <a:lvl3pPr marL="1028700" marR="0" lvl="2"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3pPr>
            <a:lvl4pPr marL="1371600" marR="0" lvl="3"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4pPr>
            <a:lvl5pPr marL="1714500" marR="0" lvl="4"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5pPr>
            <a:lvl6pPr marL="2057400" marR="0" lvl="5"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6pPr>
            <a:lvl7pPr marL="2400300" marR="0" lvl="6"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7pPr>
            <a:lvl8pPr marL="2743200" marR="0" lvl="7"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8pPr>
            <a:lvl9pPr marL="3086100" marR="0" lvl="8"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9pPr>
          </a:lstStyle>
          <a:p>
            <a:endParaRPr dirty="0"/>
          </a:p>
        </p:txBody>
      </p:sp>
      <p:sp>
        <p:nvSpPr>
          <p:cNvPr id="104" name="Google Shape;104;p11"/>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545472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43 - Breaker F">
  <p:cSld name="43 - Breaker F">
    <p:bg>
      <p:bgRef idx="1001">
        <a:schemeClr val="bg1"/>
      </p:bgRef>
    </p:bg>
    <p:spTree>
      <p:nvGrpSpPr>
        <p:cNvPr id="1" name="Shape 404"/>
        <p:cNvGrpSpPr/>
        <p:nvPr/>
      </p:nvGrpSpPr>
      <p:grpSpPr>
        <a:xfrm>
          <a:off x="0" y="0"/>
          <a:ext cx="0" cy="0"/>
          <a:chOff x="0" y="0"/>
          <a:chExt cx="0" cy="0"/>
        </a:xfrm>
      </p:grpSpPr>
      <p:sp>
        <p:nvSpPr>
          <p:cNvPr id="406" name="Google Shape;406;p44"/>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sp>
        <p:nvSpPr>
          <p:cNvPr id="408" name="Google Shape;408;p44"/>
          <p:cNvSpPr txBox="1">
            <a:spLocks noGrp="1"/>
          </p:cNvSpPr>
          <p:nvPr>
            <p:ph type="title"/>
          </p:nvPr>
        </p:nvSpPr>
        <p:spPr>
          <a:xfrm>
            <a:off x="571499" y="401719"/>
            <a:ext cx="4628780" cy="4284675"/>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36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3600"/>
            </a:lvl2pPr>
            <a:lvl3pPr lvl="2" rtl="0">
              <a:spcBef>
                <a:spcPts val="0"/>
              </a:spcBef>
              <a:spcAft>
                <a:spcPts val="0"/>
              </a:spcAft>
              <a:buSzPts val="4800"/>
              <a:buNone/>
              <a:defRPr sz="3600"/>
            </a:lvl3pPr>
            <a:lvl4pPr lvl="3" rtl="0">
              <a:spcBef>
                <a:spcPts val="0"/>
              </a:spcBef>
              <a:spcAft>
                <a:spcPts val="0"/>
              </a:spcAft>
              <a:buSzPts val="4800"/>
              <a:buNone/>
              <a:defRPr sz="3600"/>
            </a:lvl4pPr>
            <a:lvl5pPr lvl="4" rtl="0">
              <a:spcBef>
                <a:spcPts val="0"/>
              </a:spcBef>
              <a:spcAft>
                <a:spcPts val="0"/>
              </a:spcAft>
              <a:buSzPts val="4800"/>
              <a:buNone/>
              <a:defRPr sz="3600"/>
            </a:lvl5pPr>
            <a:lvl6pPr lvl="5" rtl="0">
              <a:spcBef>
                <a:spcPts val="0"/>
              </a:spcBef>
              <a:spcAft>
                <a:spcPts val="0"/>
              </a:spcAft>
              <a:buSzPts val="4800"/>
              <a:buNone/>
              <a:defRPr sz="3600"/>
            </a:lvl6pPr>
            <a:lvl7pPr lvl="6" rtl="0">
              <a:spcBef>
                <a:spcPts val="0"/>
              </a:spcBef>
              <a:spcAft>
                <a:spcPts val="0"/>
              </a:spcAft>
              <a:buSzPts val="4800"/>
              <a:buNone/>
              <a:defRPr sz="3600"/>
            </a:lvl7pPr>
            <a:lvl8pPr lvl="7" rtl="0">
              <a:spcBef>
                <a:spcPts val="0"/>
              </a:spcBef>
              <a:spcAft>
                <a:spcPts val="0"/>
              </a:spcAft>
              <a:buSzPts val="4800"/>
              <a:buNone/>
              <a:defRPr sz="3600"/>
            </a:lvl8pPr>
            <a:lvl9pPr lvl="8" rtl="0">
              <a:spcBef>
                <a:spcPts val="0"/>
              </a:spcBef>
              <a:spcAft>
                <a:spcPts val="0"/>
              </a:spcAft>
              <a:buSzPts val="4800"/>
              <a:buNone/>
              <a:defRPr sz="3600"/>
            </a:lvl9pPr>
          </a:lstStyle>
          <a:p>
            <a:endParaRPr dirty="0"/>
          </a:p>
        </p:txBody>
      </p:sp>
    </p:spTree>
    <p:extLst>
      <p:ext uri="{BB962C8B-B14F-4D97-AF65-F5344CB8AC3E}">
        <p14:creationId xmlns:p14="http://schemas.microsoft.com/office/powerpoint/2010/main" val="2158632634"/>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57 - Closing">
  <p:cSld name="57 - Closing">
    <p:bg>
      <p:bgPr>
        <a:solidFill>
          <a:schemeClr val="dk1"/>
        </a:solidFill>
        <a:effectLst/>
      </p:bgPr>
    </p:bg>
    <p:spTree>
      <p:nvGrpSpPr>
        <p:cNvPr id="1" name="Shape 462"/>
        <p:cNvGrpSpPr/>
        <p:nvPr/>
      </p:nvGrpSpPr>
      <p:grpSpPr>
        <a:xfrm>
          <a:off x="0" y="0"/>
          <a:ext cx="0" cy="0"/>
          <a:chOff x="0" y="0"/>
          <a:chExt cx="0" cy="0"/>
        </a:xfrm>
      </p:grpSpPr>
      <p:sp>
        <p:nvSpPr>
          <p:cNvPr id="464" name="Google Shape;464;p58"/>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467" name="Google Shape;467;p58"/>
          <p:cNvSpPr txBox="1">
            <a:spLocks noGrp="1"/>
          </p:cNvSpPr>
          <p:nvPr>
            <p:ph type="subTitle" idx="1"/>
          </p:nvPr>
        </p:nvSpPr>
        <p:spPr>
          <a:xfrm>
            <a:off x="1256146" y="4338827"/>
            <a:ext cx="5282351" cy="139950"/>
          </a:xfrm>
          <a:prstGeom prst="rect">
            <a:avLst/>
          </a:prstGeom>
          <a:noFill/>
          <a:ln>
            <a:noFill/>
          </a:ln>
        </p:spPr>
        <p:txBody>
          <a:bodyPr spcFirstLastPara="1" wrap="square" lIns="0" tIns="0" rIns="0" bIns="0" anchor="t" anchorCtr="0">
            <a:noAutofit/>
          </a:bodyPr>
          <a:lstStyle>
            <a:lvl1pPr lvl="0" rtl="0">
              <a:lnSpc>
                <a:spcPct val="90000"/>
              </a:lnSpc>
              <a:spcBef>
                <a:spcPts val="825"/>
              </a:spcBef>
              <a:spcAft>
                <a:spcPts val="0"/>
              </a:spcAft>
              <a:buClr>
                <a:schemeClr val="lt1"/>
              </a:buClr>
              <a:buSzPts val="1600"/>
              <a:buFont typeface="DM Mono Medium"/>
              <a:buNone/>
              <a:defRPr sz="1200">
                <a:solidFill>
                  <a:schemeClr val="lt1"/>
                </a:solidFill>
                <a:latin typeface="DM Mono Medium"/>
                <a:ea typeface="DM Mono Medium"/>
                <a:cs typeface="DM Mono Medium"/>
                <a:sym typeface="DM Mono Medium"/>
              </a:defRPr>
            </a:lvl1pPr>
            <a:lvl2pPr lvl="1" algn="ctr" rtl="0">
              <a:lnSpc>
                <a:spcPct val="90000"/>
              </a:lnSpc>
              <a:spcBef>
                <a:spcPts val="375"/>
              </a:spcBef>
              <a:spcAft>
                <a:spcPts val="0"/>
              </a:spcAft>
              <a:buClr>
                <a:schemeClr val="lt1"/>
              </a:buClr>
              <a:buSzPts val="2000"/>
              <a:buNone/>
              <a:defRPr sz="1500">
                <a:solidFill>
                  <a:schemeClr val="lt1"/>
                </a:solidFill>
              </a:defRPr>
            </a:lvl2pPr>
            <a:lvl3pPr lvl="2" algn="ctr" rtl="0">
              <a:lnSpc>
                <a:spcPct val="90000"/>
              </a:lnSpc>
              <a:spcBef>
                <a:spcPts val="375"/>
              </a:spcBef>
              <a:spcAft>
                <a:spcPts val="0"/>
              </a:spcAft>
              <a:buClr>
                <a:schemeClr val="lt1"/>
              </a:buClr>
              <a:buSzPts val="1900"/>
              <a:buNone/>
              <a:defRPr sz="1425">
                <a:solidFill>
                  <a:schemeClr val="lt1"/>
                </a:solidFill>
              </a:defRPr>
            </a:lvl3pPr>
            <a:lvl4pPr lvl="3" algn="ctr" rtl="0">
              <a:lnSpc>
                <a:spcPct val="90000"/>
              </a:lnSpc>
              <a:spcBef>
                <a:spcPts val="375"/>
              </a:spcBef>
              <a:spcAft>
                <a:spcPts val="0"/>
              </a:spcAft>
              <a:buClr>
                <a:schemeClr val="lt1"/>
              </a:buClr>
              <a:buSzPts val="1600"/>
              <a:buNone/>
              <a:defRPr sz="1200">
                <a:solidFill>
                  <a:schemeClr val="lt1"/>
                </a:solidFill>
              </a:defRPr>
            </a:lvl4pPr>
            <a:lvl5pPr lvl="4" algn="ctr" rtl="0">
              <a:lnSpc>
                <a:spcPct val="90000"/>
              </a:lnSpc>
              <a:spcBef>
                <a:spcPts val="375"/>
              </a:spcBef>
              <a:spcAft>
                <a:spcPts val="0"/>
              </a:spcAft>
              <a:buClr>
                <a:schemeClr val="lt1"/>
              </a:buClr>
              <a:buSzPts val="1600"/>
              <a:buNone/>
              <a:defRPr sz="1200">
                <a:solidFill>
                  <a:schemeClr val="lt1"/>
                </a:solidFill>
              </a:defRPr>
            </a:lvl5pPr>
            <a:lvl6pPr lvl="5" algn="ctr" rtl="0">
              <a:lnSpc>
                <a:spcPct val="90000"/>
              </a:lnSpc>
              <a:spcBef>
                <a:spcPts val="375"/>
              </a:spcBef>
              <a:spcAft>
                <a:spcPts val="0"/>
              </a:spcAft>
              <a:buClr>
                <a:schemeClr val="lt1"/>
              </a:buClr>
              <a:buSzPts val="1600"/>
              <a:buNone/>
              <a:defRPr sz="1200">
                <a:solidFill>
                  <a:schemeClr val="lt1"/>
                </a:solidFill>
              </a:defRPr>
            </a:lvl6pPr>
            <a:lvl7pPr lvl="6" algn="ctr" rtl="0">
              <a:lnSpc>
                <a:spcPct val="90000"/>
              </a:lnSpc>
              <a:spcBef>
                <a:spcPts val="375"/>
              </a:spcBef>
              <a:spcAft>
                <a:spcPts val="0"/>
              </a:spcAft>
              <a:buClr>
                <a:schemeClr val="lt1"/>
              </a:buClr>
              <a:buSzPts val="1600"/>
              <a:buNone/>
              <a:defRPr sz="1200">
                <a:solidFill>
                  <a:schemeClr val="lt1"/>
                </a:solidFill>
              </a:defRPr>
            </a:lvl7pPr>
            <a:lvl8pPr lvl="7" algn="ctr" rtl="0">
              <a:lnSpc>
                <a:spcPct val="90000"/>
              </a:lnSpc>
              <a:spcBef>
                <a:spcPts val="375"/>
              </a:spcBef>
              <a:spcAft>
                <a:spcPts val="0"/>
              </a:spcAft>
              <a:buClr>
                <a:schemeClr val="lt1"/>
              </a:buClr>
              <a:buSzPts val="1600"/>
              <a:buNone/>
              <a:defRPr sz="1200">
                <a:solidFill>
                  <a:schemeClr val="lt1"/>
                </a:solidFill>
              </a:defRPr>
            </a:lvl8pPr>
            <a:lvl9pPr lvl="8" algn="ctr" rtl="0">
              <a:lnSpc>
                <a:spcPct val="90000"/>
              </a:lnSpc>
              <a:spcBef>
                <a:spcPts val="375"/>
              </a:spcBef>
              <a:spcAft>
                <a:spcPts val="0"/>
              </a:spcAft>
              <a:buClr>
                <a:schemeClr val="lt1"/>
              </a:buClr>
              <a:buSzPts val="1600"/>
              <a:buNone/>
              <a:defRPr sz="1200">
                <a:solidFill>
                  <a:schemeClr val="lt1"/>
                </a:solidFill>
              </a:defRPr>
            </a:lvl9pPr>
          </a:lstStyle>
          <a:p>
            <a:endParaRPr/>
          </a:p>
        </p:txBody>
      </p:sp>
      <p:sp>
        <p:nvSpPr>
          <p:cNvPr id="468" name="Google Shape;468;p58"/>
          <p:cNvSpPr txBox="1">
            <a:spLocks noGrp="1"/>
          </p:cNvSpPr>
          <p:nvPr>
            <p:ph type="subTitle" idx="2"/>
          </p:nvPr>
        </p:nvSpPr>
        <p:spPr>
          <a:xfrm>
            <a:off x="1256146" y="4571936"/>
            <a:ext cx="5282351" cy="180225"/>
          </a:xfrm>
          <a:prstGeom prst="rect">
            <a:avLst/>
          </a:prstGeom>
          <a:noFill/>
          <a:ln>
            <a:noFill/>
          </a:ln>
        </p:spPr>
        <p:txBody>
          <a:bodyPr spcFirstLastPara="1" wrap="square" lIns="0" tIns="0" rIns="0" bIns="0" anchor="t" anchorCtr="0">
            <a:noAutofit/>
          </a:bodyPr>
          <a:lstStyle>
            <a:lvl1pPr lvl="0" rtl="0">
              <a:lnSpc>
                <a:spcPct val="90000"/>
              </a:lnSpc>
              <a:spcBef>
                <a:spcPts val="825"/>
              </a:spcBef>
              <a:spcAft>
                <a:spcPts val="0"/>
              </a:spcAft>
              <a:buClr>
                <a:schemeClr val="lt1"/>
              </a:buClr>
              <a:buSzPts val="1200"/>
              <a:buFont typeface="DM Mono"/>
              <a:buNone/>
              <a:defRPr sz="9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375"/>
              </a:spcBef>
              <a:spcAft>
                <a:spcPts val="0"/>
              </a:spcAft>
              <a:buClr>
                <a:schemeClr val="lt1"/>
              </a:buClr>
              <a:buSzPts val="2000"/>
              <a:buNone/>
              <a:defRPr sz="1500">
                <a:solidFill>
                  <a:schemeClr val="lt1"/>
                </a:solidFill>
              </a:defRPr>
            </a:lvl2pPr>
            <a:lvl3pPr lvl="2" algn="ctr" rtl="0">
              <a:lnSpc>
                <a:spcPct val="90000"/>
              </a:lnSpc>
              <a:spcBef>
                <a:spcPts val="375"/>
              </a:spcBef>
              <a:spcAft>
                <a:spcPts val="0"/>
              </a:spcAft>
              <a:buClr>
                <a:schemeClr val="lt1"/>
              </a:buClr>
              <a:buSzPts val="1900"/>
              <a:buNone/>
              <a:defRPr sz="1425">
                <a:solidFill>
                  <a:schemeClr val="lt1"/>
                </a:solidFill>
              </a:defRPr>
            </a:lvl3pPr>
            <a:lvl4pPr lvl="3" algn="ctr" rtl="0">
              <a:lnSpc>
                <a:spcPct val="90000"/>
              </a:lnSpc>
              <a:spcBef>
                <a:spcPts val="375"/>
              </a:spcBef>
              <a:spcAft>
                <a:spcPts val="0"/>
              </a:spcAft>
              <a:buClr>
                <a:schemeClr val="lt1"/>
              </a:buClr>
              <a:buSzPts val="1600"/>
              <a:buNone/>
              <a:defRPr sz="1200">
                <a:solidFill>
                  <a:schemeClr val="lt1"/>
                </a:solidFill>
              </a:defRPr>
            </a:lvl4pPr>
            <a:lvl5pPr lvl="4" algn="ctr" rtl="0">
              <a:lnSpc>
                <a:spcPct val="90000"/>
              </a:lnSpc>
              <a:spcBef>
                <a:spcPts val="375"/>
              </a:spcBef>
              <a:spcAft>
                <a:spcPts val="0"/>
              </a:spcAft>
              <a:buClr>
                <a:schemeClr val="lt1"/>
              </a:buClr>
              <a:buSzPts val="1600"/>
              <a:buNone/>
              <a:defRPr sz="1200">
                <a:solidFill>
                  <a:schemeClr val="lt1"/>
                </a:solidFill>
              </a:defRPr>
            </a:lvl5pPr>
            <a:lvl6pPr lvl="5" algn="ctr" rtl="0">
              <a:lnSpc>
                <a:spcPct val="90000"/>
              </a:lnSpc>
              <a:spcBef>
                <a:spcPts val="375"/>
              </a:spcBef>
              <a:spcAft>
                <a:spcPts val="0"/>
              </a:spcAft>
              <a:buClr>
                <a:schemeClr val="lt1"/>
              </a:buClr>
              <a:buSzPts val="1600"/>
              <a:buNone/>
              <a:defRPr sz="1200">
                <a:solidFill>
                  <a:schemeClr val="lt1"/>
                </a:solidFill>
              </a:defRPr>
            </a:lvl6pPr>
            <a:lvl7pPr lvl="6" algn="ctr" rtl="0">
              <a:lnSpc>
                <a:spcPct val="90000"/>
              </a:lnSpc>
              <a:spcBef>
                <a:spcPts val="375"/>
              </a:spcBef>
              <a:spcAft>
                <a:spcPts val="0"/>
              </a:spcAft>
              <a:buClr>
                <a:schemeClr val="lt1"/>
              </a:buClr>
              <a:buSzPts val="1600"/>
              <a:buNone/>
              <a:defRPr sz="1200">
                <a:solidFill>
                  <a:schemeClr val="lt1"/>
                </a:solidFill>
              </a:defRPr>
            </a:lvl7pPr>
            <a:lvl8pPr lvl="7" algn="ctr" rtl="0">
              <a:lnSpc>
                <a:spcPct val="90000"/>
              </a:lnSpc>
              <a:spcBef>
                <a:spcPts val="375"/>
              </a:spcBef>
              <a:spcAft>
                <a:spcPts val="0"/>
              </a:spcAft>
              <a:buClr>
                <a:schemeClr val="lt1"/>
              </a:buClr>
              <a:buSzPts val="1600"/>
              <a:buNone/>
              <a:defRPr sz="1200">
                <a:solidFill>
                  <a:schemeClr val="lt1"/>
                </a:solidFill>
              </a:defRPr>
            </a:lvl8pPr>
            <a:lvl9pPr lvl="8" algn="ctr" rtl="0">
              <a:lnSpc>
                <a:spcPct val="90000"/>
              </a:lnSpc>
              <a:spcBef>
                <a:spcPts val="375"/>
              </a:spcBef>
              <a:spcAft>
                <a:spcPts val="0"/>
              </a:spcAft>
              <a:buClr>
                <a:schemeClr val="lt1"/>
              </a:buClr>
              <a:buSzPts val="1600"/>
              <a:buNone/>
              <a:defRPr sz="1200">
                <a:solidFill>
                  <a:schemeClr val="lt1"/>
                </a:solidFill>
              </a:defRPr>
            </a:lvl9pPr>
          </a:lstStyle>
          <a:p>
            <a:endParaRPr dirty="0"/>
          </a:p>
        </p:txBody>
      </p:sp>
      <p:sp>
        <p:nvSpPr>
          <p:cNvPr id="469" name="Google Shape;469;p58"/>
          <p:cNvSpPr>
            <a:spLocks noGrp="1"/>
          </p:cNvSpPr>
          <p:nvPr>
            <p:ph type="pic" idx="3"/>
          </p:nvPr>
        </p:nvSpPr>
        <p:spPr>
          <a:xfrm>
            <a:off x="571499" y="4238138"/>
            <a:ext cx="555670" cy="555525"/>
          </a:xfrm>
          <a:prstGeom prst="ellipse">
            <a:avLst/>
          </a:prstGeom>
          <a:noFill/>
          <a:ln>
            <a:noFill/>
          </a:ln>
        </p:spPr>
      </p:sp>
      <p:sp>
        <p:nvSpPr>
          <p:cNvPr id="470" name="Google Shape;470;p58"/>
          <p:cNvSpPr txBox="1">
            <a:spLocks noGrp="1"/>
          </p:cNvSpPr>
          <p:nvPr>
            <p:ph type="title"/>
          </p:nvPr>
        </p:nvSpPr>
        <p:spPr>
          <a:xfrm>
            <a:off x="571499" y="2408419"/>
            <a:ext cx="7997233" cy="1272375"/>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800"/>
              <a:buNone/>
              <a:defRPr sz="96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a:spcBef>
                <a:spcPts val="0"/>
              </a:spcBef>
              <a:spcAft>
                <a:spcPts val="0"/>
              </a:spcAft>
              <a:buSzPts val="1500"/>
              <a:buNone/>
              <a:defRPr>
                <a:latin typeface="DM Sans"/>
                <a:ea typeface="DM Sans"/>
                <a:cs typeface="DM Sans"/>
                <a:sym typeface="DM Sans"/>
              </a:defRPr>
            </a:lvl2pPr>
            <a:lvl3pPr lvl="2">
              <a:spcBef>
                <a:spcPts val="0"/>
              </a:spcBef>
              <a:spcAft>
                <a:spcPts val="0"/>
              </a:spcAft>
              <a:buSzPts val="1500"/>
              <a:buNone/>
              <a:defRPr>
                <a:latin typeface="DM Sans"/>
                <a:ea typeface="DM Sans"/>
                <a:cs typeface="DM Sans"/>
                <a:sym typeface="DM Sans"/>
              </a:defRPr>
            </a:lvl3pPr>
            <a:lvl4pPr lvl="3">
              <a:spcBef>
                <a:spcPts val="0"/>
              </a:spcBef>
              <a:spcAft>
                <a:spcPts val="0"/>
              </a:spcAft>
              <a:buSzPts val="1500"/>
              <a:buNone/>
              <a:defRPr>
                <a:latin typeface="DM Sans"/>
                <a:ea typeface="DM Sans"/>
                <a:cs typeface="DM Sans"/>
                <a:sym typeface="DM Sans"/>
              </a:defRPr>
            </a:lvl4pPr>
            <a:lvl5pPr lvl="4">
              <a:spcBef>
                <a:spcPts val="0"/>
              </a:spcBef>
              <a:spcAft>
                <a:spcPts val="0"/>
              </a:spcAft>
              <a:buSzPts val="1500"/>
              <a:buNone/>
              <a:defRPr>
                <a:latin typeface="DM Sans"/>
                <a:ea typeface="DM Sans"/>
                <a:cs typeface="DM Sans"/>
                <a:sym typeface="DM Sans"/>
              </a:defRPr>
            </a:lvl5pPr>
            <a:lvl6pPr lvl="5">
              <a:spcBef>
                <a:spcPts val="0"/>
              </a:spcBef>
              <a:spcAft>
                <a:spcPts val="0"/>
              </a:spcAft>
              <a:buSzPts val="1500"/>
              <a:buNone/>
              <a:defRPr>
                <a:latin typeface="DM Sans"/>
                <a:ea typeface="DM Sans"/>
                <a:cs typeface="DM Sans"/>
                <a:sym typeface="DM Sans"/>
              </a:defRPr>
            </a:lvl6pPr>
            <a:lvl7pPr lvl="6">
              <a:spcBef>
                <a:spcPts val="0"/>
              </a:spcBef>
              <a:spcAft>
                <a:spcPts val="0"/>
              </a:spcAft>
              <a:buSzPts val="1500"/>
              <a:buNone/>
              <a:defRPr>
                <a:latin typeface="DM Sans"/>
                <a:ea typeface="DM Sans"/>
                <a:cs typeface="DM Sans"/>
                <a:sym typeface="DM Sans"/>
              </a:defRPr>
            </a:lvl7pPr>
            <a:lvl8pPr lvl="7">
              <a:spcBef>
                <a:spcPts val="0"/>
              </a:spcBef>
              <a:spcAft>
                <a:spcPts val="0"/>
              </a:spcAft>
              <a:buSzPts val="1500"/>
              <a:buNone/>
              <a:defRPr>
                <a:latin typeface="DM Sans"/>
                <a:ea typeface="DM Sans"/>
                <a:cs typeface="DM Sans"/>
                <a:sym typeface="DM Sans"/>
              </a:defRPr>
            </a:lvl8pPr>
            <a:lvl9pPr lvl="8">
              <a:spcBef>
                <a:spcPts val="0"/>
              </a:spcBef>
              <a:spcAft>
                <a:spcPts val="0"/>
              </a:spcAft>
              <a:buSzPts val="1500"/>
              <a:buNone/>
              <a:defRPr>
                <a:latin typeface="DM Sans"/>
                <a:ea typeface="DM Sans"/>
                <a:cs typeface="DM Sans"/>
                <a:sym typeface="DM Sans"/>
              </a:defRPr>
            </a:lvl9pPr>
          </a:lstStyle>
          <a:p>
            <a:endParaRPr dirty="0"/>
          </a:p>
        </p:txBody>
      </p:sp>
    </p:spTree>
    <p:extLst>
      <p:ext uri="{BB962C8B-B14F-4D97-AF65-F5344CB8AC3E}">
        <p14:creationId xmlns:p14="http://schemas.microsoft.com/office/powerpoint/2010/main" val="42775600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7" r:id="rId2"/>
    <p:sldLayoutId id="2147483661" r:id="rId3"/>
    <p:sldLayoutId id="2147483662" r:id="rId4"/>
    <p:sldLayoutId id="2147483663" r:id="rId5"/>
    <p:sldLayoutId id="2147483664"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2.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0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3.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0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4.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0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1.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2.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2.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7.sv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6.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1.xml"/><Relationship Id="rId4" Type="http://schemas.openxmlformats.org/officeDocument/2006/relationships/image" Target="../media/image4.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5.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6.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4.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5.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4.jp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2" name="Google Shape;480;p59">
            <a:extLst>
              <a:ext uri="{FF2B5EF4-FFF2-40B4-BE49-F238E27FC236}">
                <a16:creationId xmlns:a16="http://schemas.microsoft.com/office/drawing/2014/main" id="{F25F1872-4973-9BC0-F635-012BAE81F6C1}"/>
              </a:ext>
            </a:extLst>
          </p:cNvPr>
          <p:cNvSpPr txBox="1">
            <a:spLocks/>
          </p:cNvSpPr>
          <p:nvPr/>
        </p:nvSpPr>
        <p:spPr>
          <a:xfrm>
            <a:off x="245520" y="2579720"/>
            <a:ext cx="5282351" cy="220635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1pPr>
            <a:lvl2pPr marR="0" lvl="1"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2pPr>
            <a:lvl3pPr marR="0" lvl="2"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3pPr>
            <a:lvl4pPr marR="0" lvl="3"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4pPr>
            <a:lvl5pPr marR="0" lvl="4"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5pPr>
            <a:lvl6pPr marR="0" lvl="5"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6pPr>
            <a:lvl7pPr marR="0" lvl="6"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7pPr>
            <a:lvl8pPr marR="0" lvl="7"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8pPr>
            <a:lvl9pPr marR="0" lvl="8"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9pPr>
          </a:lstStyle>
          <a:p>
            <a:pPr algn="l"/>
            <a:r>
              <a:rPr lang="en-CA" sz="2700" dirty="0"/>
              <a:t>Breaking Down Large Tests with a </a:t>
            </a:r>
            <a:r>
              <a:rPr lang="en-CA" sz="2700" dirty="0" err="1"/>
              <a:t>Saff</a:t>
            </a:r>
            <a:r>
              <a:rPr lang="en-CA" sz="2700" dirty="0"/>
              <a:t> Squeeze</a:t>
            </a:r>
            <a:endParaRPr lang="en-CA" sz="4200" dirty="0"/>
          </a:p>
          <a:p>
            <a:pPr algn="l"/>
            <a:endParaRPr lang="en-CA" sz="2400" dirty="0"/>
          </a:p>
        </p:txBody>
      </p:sp>
      <p:sp>
        <p:nvSpPr>
          <p:cNvPr id="4" name="Google Shape;476;p59">
            <a:extLst>
              <a:ext uri="{FF2B5EF4-FFF2-40B4-BE49-F238E27FC236}">
                <a16:creationId xmlns:a16="http://schemas.microsoft.com/office/drawing/2014/main" id="{16F62362-CD30-5330-3584-0DFDA473E6F2}"/>
              </a:ext>
            </a:extLst>
          </p:cNvPr>
          <p:cNvSpPr txBox="1">
            <a:spLocks/>
          </p:cNvSpPr>
          <p:nvPr/>
        </p:nvSpPr>
        <p:spPr>
          <a:xfrm>
            <a:off x="8325420" y="4854975"/>
            <a:ext cx="243288" cy="13995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pPr/>
              <a:t>1</a:t>
            </a:fld>
            <a:endParaRPr lang="en" dirty="0"/>
          </a:p>
        </p:txBody>
      </p:sp>
      <p:sp>
        <p:nvSpPr>
          <p:cNvPr id="5" name="Google Shape;477;p59">
            <a:extLst>
              <a:ext uri="{FF2B5EF4-FFF2-40B4-BE49-F238E27FC236}">
                <a16:creationId xmlns:a16="http://schemas.microsoft.com/office/drawing/2014/main" id="{21DA2851-5067-4E64-7E15-F5131A221775}"/>
              </a:ext>
            </a:extLst>
          </p:cNvPr>
          <p:cNvSpPr txBox="1">
            <a:spLocks/>
          </p:cNvSpPr>
          <p:nvPr/>
        </p:nvSpPr>
        <p:spPr>
          <a:xfrm>
            <a:off x="5928220" y="4478341"/>
            <a:ext cx="5280975" cy="13995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dirty="0">
                <a:solidFill>
                  <a:schemeClr val="bg1"/>
                </a:solidFill>
                <a:latin typeface="Oswald" pitchFamily="2" charset="77"/>
              </a:rPr>
              <a:t>Jacqueline Lee</a:t>
            </a:r>
          </a:p>
        </p:txBody>
      </p:sp>
      <p:sp>
        <p:nvSpPr>
          <p:cNvPr id="6" name="Google Shape;478;p59">
            <a:extLst>
              <a:ext uri="{FF2B5EF4-FFF2-40B4-BE49-F238E27FC236}">
                <a16:creationId xmlns:a16="http://schemas.microsoft.com/office/drawing/2014/main" id="{CC7BC42F-869F-A561-C2E5-5C184C59A216}"/>
              </a:ext>
            </a:extLst>
          </p:cNvPr>
          <p:cNvSpPr txBox="1">
            <a:spLocks/>
          </p:cNvSpPr>
          <p:nvPr/>
        </p:nvSpPr>
        <p:spPr>
          <a:xfrm>
            <a:off x="5928219" y="4695958"/>
            <a:ext cx="5280975" cy="180225"/>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dirty="0">
                <a:solidFill>
                  <a:schemeClr val="bg1"/>
                </a:solidFill>
                <a:latin typeface="Oswald" pitchFamily="2" charset="77"/>
              </a:rPr>
              <a:t>Software Developer, Yelp</a:t>
            </a:r>
          </a:p>
        </p:txBody>
      </p:sp>
      <p:pic>
        <p:nvPicPr>
          <p:cNvPr id="7" name="Google Shape;479;p59">
            <a:extLst>
              <a:ext uri="{FF2B5EF4-FFF2-40B4-BE49-F238E27FC236}">
                <a16:creationId xmlns:a16="http://schemas.microsoft.com/office/drawing/2014/main" id="{A4BB5ED7-6B48-7508-F69B-D34A380D8B22}"/>
              </a:ext>
            </a:extLst>
          </p:cNvPr>
          <p:cNvPicPr preferRelativeResize="0">
            <a:picLocks/>
          </p:cNvPicPr>
          <p:nvPr/>
        </p:nvPicPr>
        <p:blipFill rotWithShape="1">
          <a:blip r:embed="rId3">
            <a:alphaModFix/>
          </a:blip>
          <a:srcRect t="10591" b="10599"/>
          <a:stretch/>
        </p:blipFill>
        <p:spPr>
          <a:xfrm>
            <a:off x="5250109" y="4418196"/>
            <a:ext cx="555525" cy="555525"/>
          </a:xfrm>
          <a:prstGeom prst="ellipse">
            <a:avLst/>
          </a:prstGeom>
        </p:spPr>
      </p:pic>
      <p:sp>
        <p:nvSpPr>
          <p:cNvPr id="11" name="TextBox 10">
            <a:extLst>
              <a:ext uri="{FF2B5EF4-FFF2-40B4-BE49-F238E27FC236}">
                <a16:creationId xmlns:a16="http://schemas.microsoft.com/office/drawing/2014/main" id="{D3FC7372-0B28-AF36-6133-1661A2431D15}"/>
              </a:ext>
            </a:extLst>
          </p:cNvPr>
          <p:cNvSpPr txBox="1"/>
          <p:nvPr/>
        </p:nvSpPr>
        <p:spPr>
          <a:xfrm>
            <a:off x="181722" y="4478341"/>
            <a:ext cx="2618024" cy="461665"/>
          </a:xfrm>
          <a:prstGeom prst="rect">
            <a:avLst/>
          </a:prstGeom>
          <a:noFill/>
        </p:spPr>
        <p:txBody>
          <a:bodyPr wrap="none" rtlCol="0">
            <a:spAutoFit/>
          </a:bodyPr>
          <a:lstStyle/>
          <a:p>
            <a:r>
              <a:rPr lang="en-CA" sz="2400" dirty="0">
                <a:solidFill>
                  <a:schemeClr val="bg1"/>
                </a:solidFill>
                <a:latin typeface="Oswald" pitchFamily="2" charset="77"/>
              </a:rPr>
              <a:t>A story told with code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492"/>
        <p:cNvGrpSpPr/>
        <p:nvPr/>
      </p:nvGrpSpPr>
      <p:grpSpPr>
        <a:xfrm>
          <a:off x="0" y="0"/>
          <a:ext cx="0" cy="0"/>
          <a:chOff x="0" y="0"/>
          <a:chExt cx="0" cy="0"/>
        </a:xfrm>
      </p:grpSpPr>
      <p:sp>
        <p:nvSpPr>
          <p:cNvPr id="2" name="Rectangle 1">
            <a:extLst>
              <a:ext uri="{FF2B5EF4-FFF2-40B4-BE49-F238E27FC236}">
                <a16:creationId xmlns:a16="http://schemas.microsoft.com/office/drawing/2014/main" id="{398E1DF6-9EDA-34A9-31A3-17CFC848D077}"/>
              </a:ext>
            </a:extLst>
          </p:cNvPr>
          <p:cNvSpPr/>
          <p:nvPr/>
        </p:nvSpPr>
        <p:spPr>
          <a:xfrm rot="21027022">
            <a:off x="1145840" y="2938887"/>
            <a:ext cx="8270637" cy="404307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Google Shape;493;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a:t>
            </a:fld>
            <a:endParaRPr dirty="0"/>
          </a:p>
        </p:txBody>
      </p:sp>
      <p:sp>
        <p:nvSpPr>
          <p:cNvPr id="494" name="Google Shape;494;p61"/>
          <p:cNvSpPr txBox="1">
            <a:spLocks noGrp="1"/>
          </p:cNvSpPr>
          <p:nvPr>
            <p:ph type="title"/>
          </p:nvPr>
        </p:nvSpPr>
        <p:spPr>
          <a:xfrm>
            <a:off x="572522" y="138506"/>
            <a:ext cx="7313400" cy="4284675"/>
          </a:xfrm>
          <a:prstGeom prst="rect">
            <a:avLst/>
          </a:prstGeom>
        </p:spPr>
        <p:txBody>
          <a:bodyPr spcFirstLastPara="1" wrap="square" lIns="0" tIns="0" rIns="0" bIns="0" anchor="ctr" anchorCtr="0">
            <a:noAutofit/>
          </a:bodyPr>
          <a:lstStyle/>
          <a:p>
            <a:pPr algn="l"/>
            <a:r>
              <a:rPr lang="en" sz="3000" dirty="0">
                <a:solidFill>
                  <a:schemeClr val="tx2"/>
                </a:solidFill>
                <a:latin typeface="DM Sans" pitchFamily="2" charset="77"/>
              </a:rPr>
              <a:t>“The number of interactions in the </a:t>
            </a:r>
            <a:r>
              <a:rPr lang="en" sz="3000" dirty="0" err="1">
                <a:solidFill>
                  <a:schemeClr val="tx2"/>
                </a:solidFill>
                <a:latin typeface="DM Sans" pitchFamily="2" charset="77"/>
                <a:ea typeface="Courier New"/>
                <a:cs typeface="Courier New"/>
                <a:sym typeface="Courier New"/>
              </a:rPr>
              <a:t>pandemic_recovery</a:t>
            </a:r>
            <a:r>
              <a:rPr lang="en" sz="3000" dirty="0">
                <a:solidFill>
                  <a:schemeClr val="tx2"/>
                </a:solidFill>
                <a:latin typeface="DM Sans" pitchFamily="2" charset="77"/>
              </a:rPr>
              <a:t> table doesn’t look right”</a:t>
            </a:r>
            <a:endParaRPr sz="3000" dirty="0">
              <a:solidFill>
                <a:schemeClr val="tx2"/>
              </a:solidFill>
              <a:latin typeface="DM Sans" pitchFamily="2" charset="77"/>
            </a:endParaRPr>
          </a:p>
        </p:txBody>
      </p:sp>
      <p:pic>
        <p:nvPicPr>
          <p:cNvPr id="495" name="Google Shape;495;p61"/>
          <p:cNvPicPr preferRelativeResize="0"/>
          <p:nvPr/>
        </p:nvPicPr>
        <p:blipFill>
          <a:blip r:embed="rId3">
            <a:alphaModFix/>
          </a:blip>
          <a:stretch>
            <a:fillRect/>
          </a:stretch>
        </p:blipFill>
        <p:spPr>
          <a:xfrm rot="1182370">
            <a:off x="5739929" y="2983313"/>
            <a:ext cx="2823038" cy="2198888"/>
          </a:xfrm>
          <a:prstGeom prst="rect">
            <a:avLst/>
          </a:prstGeom>
          <a:noFill/>
          <a:ln>
            <a:noFill/>
          </a:ln>
        </p:spPr>
      </p:pic>
      <p:sp>
        <p:nvSpPr>
          <p:cNvPr id="496" name="Google Shape;496;p61"/>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Tree>
    <p:extLst>
      <p:ext uri="{BB962C8B-B14F-4D97-AF65-F5344CB8AC3E}">
        <p14:creationId xmlns:p14="http://schemas.microsoft.com/office/powerpoint/2010/main" val="1336015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Look at the error</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224010" y="851653"/>
            <a:ext cx="8755604" cy="646331"/>
          </a:xfrm>
          <a:prstGeom prst="rect">
            <a:avLst/>
          </a:prstGeom>
          <a:ln>
            <a:noFill/>
          </a:ln>
        </p:spPr>
        <p:txBody>
          <a:bodyPr wrap="square">
            <a:spAutoFit/>
          </a:bodyPr>
          <a:lstStyle/>
          <a:p>
            <a:r>
              <a:rPr lang="en-CA" sz="1200" dirty="0" err="1">
                <a:solidFill>
                  <a:srgbClr val="63A35C"/>
                </a:solidFill>
                <a:latin typeface="DM Mono" panose="020B0509040201040103" pitchFamily="49" charset="77"/>
              </a:rPr>
              <a:t>pandemic_recovery_df</a:t>
            </a:r>
            <a:r>
              <a:rPr lang="en-CA" sz="1200" dirty="0">
                <a:solidFill>
                  <a:srgbClr val="63A35C"/>
                </a:solidFill>
                <a:latin typeface="DM Mono" panose="020B0509040201040103" pitchFamily="49" charset="77"/>
              </a:rPr>
              <a:t> = </a:t>
            </a:r>
            <a:r>
              <a:rPr lang="en-CA" sz="1200" dirty="0" err="1">
                <a:solidFill>
                  <a:srgbClr val="63A35C"/>
                </a:solidFill>
                <a:latin typeface="DM Mono" panose="020B0509040201040103" pitchFamily="49" charset="77"/>
              </a:rPr>
              <a:t>business_df.join</a:t>
            </a:r>
            <a:r>
              <a:rPr lang="en-CA" sz="1200" dirty="0">
                <a:solidFill>
                  <a:srgbClr val="63A35C"/>
                </a:solidFill>
                <a:latin typeface="DM Mono" panose="020B0509040201040103" pitchFamily="49" charset="77"/>
              </a:rPr>
              <a:t>(</a:t>
            </a:r>
            <a:r>
              <a:rPr lang="en-CA" sz="1200" dirty="0" err="1">
                <a:solidFill>
                  <a:srgbClr val="63A35C"/>
                </a:solidFill>
                <a:latin typeface="DM Mono" panose="020B0509040201040103" pitchFamily="49" charset="77"/>
              </a:rPr>
              <a:t>checkin_df</a:t>
            </a:r>
            <a:r>
              <a:rPr lang="en-CA" sz="1200" dirty="0">
                <a:solidFill>
                  <a:srgbClr val="63A35C"/>
                </a:solidFill>
                <a:latin typeface="DM Mono" panose="020B0509040201040103" pitchFamily="49" charset="77"/>
              </a:rPr>
              <a:t>, on="</a:t>
            </a:r>
            <a:r>
              <a:rPr lang="en-CA" sz="1200" dirty="0" err="1">
                <a:solidFill>
                  <a:srgbClr val="63A35C"/>
                </a:solidFill>
                <a:latin typeface="DM Mono" panose="020B0509040201040103" pitchFamily="49" charset="77"/>
              </a:rPr>
              <a:t>business_id</a:t>
            </a:r>
            <a:r>
              <a:rPr lang="en-CA" sz="1200" dirty="0">
                <a:solidFill>
                  <a:srgbClr val="63A35C"/>
                </a:solidFill>
                <a:latin typeface="DM Mono" panose="020B0509040201040103" pitchFamily="49" charset="77"/>
              </a:rPr>
              <a:t>", how='left').</a:t>
            </a:r>
            <a:r>
              <a:rPr lang="en-CA" sz="1200" dirty="0" err="1">
                <a:solidFill>
                  <a:srgbClr val="63A35C"/>
                </a:solidFill>
                <a:latin typeface="DM Mono" panose="020B0509040201040103" pitchFamily="49" charset="77"/>
              </a:rPr>
              <a:t>fillna</a:t>
            </a:r>
            <a:r>
              <a:rPr lang="en-CA" sz="1200" dirty="0">
                <a:solidFill>
                  <a:srgbClr val="63A35C"/>
                </a:solidFill>
                <a:latin typeface="DM Mono" panose="020B0509040201040103" pitchFamily="49" charset="77"/>
              </a:rPr>
              <a:t>(0)</a:t>
            </a:r>
          </a:p>
          <a:p>
            <a:r>
              <a:rPr lang="en-CA" sz="1200" dirty="0">
                <a:solidFill>
                  <a:srgbClr val="63A35C"/>
                </a:solidFill>
                <a:latin typeface="DM Mono" panose="020B0509040201040103" pitchFamily="49" charset="77"/>
              </a:rPr>
              <a:t>&gt;       </a:t>
            </a:r>
            <a:r>
              <a:rPr lang="en-CA" sz="1200" dirty="0" err="1">
                <a:solidFill>
                  <a:srgbClr val="7EB277"/>
                </a:solidFill>
                <a:latin typeface="DM Mono" panose="020B0509040201040103" pitchFamily="49" charset="77"/>
              </a:rPr>
              <a:t>assert_actual_result_has_correct_review_count</a:t>
            </a:r>
            <a:r>
              <a:rPr lang="en-CA" sz="1200" dirty="0">
                <a:solidFill>
                  <a:srgbClr val="7EB277"/>
                </a:solidFill>
                <a:latin typeface="DM Mono" panose="020B0509040201040103" pitchFamily="49" charset="77"/>
              </a:rPr>
              <a:t>(</a:t>
            </a:r>
            <a:r>
              <a:rPr lang="en-CA" sz="1200" dirty="0" err="1">
                <a:solidFill>
                  <a:srgbClr val="7EB277"/>
                </a:solidFill>
                <a:latin typeface="DM Mono" panose="020B0509040201040103" pitchFamily="49" charset="77"/>
              </a:rPr>
              <a:t>pandemic_recovery_df</a:t>
            </a:r>
            <a:r>
              <a:rPr lang="en-CA" sz="1200" dirty="0">
                <a:solidFill>
                  <a:srgbClr val="7EB277"/>
                </a:solidFill>
                <a:latin typeface="DM Mono" panose="020B0509040201040103" pitchFamily="49" charset="77"/>
              </a:rPr>
              <a:t>, 1)</a:t>
            </a:r>
          </a:p>
          <a:p>
            <a:r>
              <a:rPr lang="en-CA" sz="1200" dirty="0">
                <a:solidFill>
                  <a:srgbClr val="63A35C"/>
                </a:solidFill>
                <a:latin typeface="DM Mono" panose="020B0509040201040103" pitchFamily="49" charset="77"/>
              </a:rPr>
              <a:t>E       </a:t>
            </a:r>
            <a:r>
              <a:rPr lang="en-CA" sz="1200" dirty="0" err="1">
                <a:solidFill>
                  <a:srgbClr val="63A35C"/>
                </a:solidFill>
                <a:latin typeface="DM Mono" panose="020B0509040201040103" pitchFamily="49" charset="77"/>
              </a:rPr>
              <a:t>KeyError</a:t>
            </a:r>
            <a:r>
              <a:rPr lang="en-CA" sz="1200" dirty="0">
                <a:solidFill>
                  <a:srgbClr val="63A35C"/>
                </a:solidFill>
                <a:latin typeface="DM Mono" panose="020B0509040201040103" pitchFamily="49" charset="77"/>
              </a:rPr>
              <a:t>: '</a:t>
            </a:r>
            <a:r>
              <a:rPr lang="en-CA" sz="1200" dirty="0" err="1">
                <a:solidFill>
                  <a:srgbClr val="63A35C"/>
                </a:solidFill>
                <a:latin typeface="DM Mono" panose="020B0509040201040103" pitchFamily="49" charset="77"/>
              </a:rPr>
              <a:t>num_</a:t>
            </a:r>
            <a:r>
              <a:rPr lang="en-CA" sz="1200" dirty="0" err="1">
                <a:solidFill>
                  <a:srgbClr val="7EB277"/>
                </a:solidFill>
                <a:latin typeface="DM Mono" panose="020B0509040201040103" pitchFamily="49" charset="77"/>
              </a:rPr>
              <a:t>reviews</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7954224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Look at the error</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224010" y="851653"/>
            <a:ext cx="8755604" cy="646331"/>
          </a:xfrm>
          <a:prstGeom prst="rect">
            <a:avLst/>
          </a:prstGeom>
          <a:ln>
            <a:noFill/>
          </a:ln>
        </p:spPr>
        <p:txBody>
          <a:bodyPr wrap="square">
            <a:spAutoFit/>
          </a:bodyPr>
          <a:lstStyle/>
          <a:p>
            <a:r>
              <a:rPr lang="en-CA" sz="1200" dirty="0" err="1">
                <a:solidFill>
                  <a:srgbClr val="63A35C"/>
                </a:solidFill>
                <a:latin typeface="DM Mono" panose="020B0509040201040103" pitchFamily="49" charset="77"/>
              </a:rPr>
              <a:t>pandemic_recovery_df</a:t>
            </a:r>
            <a:r>
              <a:rPr lang="en-CA" sz="1200" dirty="0">
                <a:solidFill>
                  <a:srgbClr val="63A35C"/>
                </a:solidFill>
                <a:latin typeface="DM Mono" panose="020B0509040201040103" pitchFamily="49" charset="77"/>
              </a:rPr>
              <a:t> = </a:t>
            </a:r>
            <a:r>
              <a:rPr lang="en-CA" sz="1200" dirty="0" err="1">
                <a:solidFill>
                  <a:srgbClr val="63A35C"/>
                </a:solidFill>
                <a:latin typeface="DM Mono" panose="020B0509040201040103" pitchFamily="49" charset="77"/>
              </a:rPr>
              <a:t>business_df.join</a:t>
            </a:r>
            <a:r>
              <a:rPr lang="en-CA" sz="1200" dirty="0">
                <a:solidFill>
                  <a:srgbClr val="63A35C"/>
                </a:solidFill>
                <a:latin typeface="DM Mono" panose="020B0509040201040103" pitchFamily="49" charset="77"/>
              </a:rPr>
              <a:t>(</a:t>
            </a:r>
            <a:r>
              <a:rPr lang="en-CA" sz="1200" dirty="0" err="1">
                <a:solidFill>
                  <a:srgbClr val="63A35C"/>
                </a:solidFill>
                <a:latin typeface="DM Mono" panose="020B0509040201040103" pitchFamily="49" charset="77"/>
              </a:rPr>
              <a:t>checkin_df</a:t>
            </a:r>
            <a:r>
              <a:rPr lang="en-CA" sz="1200" dirty="0">
                <a:solidFill>
                  <a:srgbClr val="63A35C"/>
                </a:solidFill>
                <a:latin typeface="DM Mono" panose="020B0509040201040103" pitchFamily="49" charset="77"/>
              </a:rPr>
              <a:t>, on="</a:t>
            </a:r>
            <a:r>
              <a:rPr lang="en-CA" sz="1200" dirty="0" err="1">
                <a:solidFill>
                  <a:srgbClr val="63A35C"/>
                </a:solidFill>
                <a:latin typeface="DM Mono" panose="020B0509040201040103" pitchFamily="49" charset="77"/>
              </a:rPr>
              <a:t>business_id</a:t>
            </a:r>
            <a:r>
              <a:rPr lang="en-CA" sz="1200" dirty="0">
                <a:solidFill>
                  <a:srgbClr val="63A35C"/>
                </a:solidFill>
                <a:latin typeface="DM Mono" panose="020B0509040201040103" pitchFamily="49" charset="77"/>
              </a:rPr>
              <a:t>", how='left').</a:t>
            </a:r>
            <a:r>
              <a:rPr lang="en-CA" sz="1200" dirty="0" err="1">
                <a:solidFill>
                  <a:srgbClr val="63A35C"/>
                </a:solidFill>
                <a:latin typeface="DM Mono" panose="020B0509040201040103" pitchFamily="49" charset="77"/>
              </a:rPr>
              <a:t>fillna</a:t>
            </a:r>
            <a:r>
              <a:rPr lang="en-CA" sz="1200" dirty="0">
                <a:solidFill>
                  <a:srgbClr val="63A35C"/>
                </a:solidFill>
                <a:latin typeface="DM Mono" panose="020B0509040201040103" pitchFamily="49" charset="77"/>
              </a:rPr>
              <a:t>(0)</a:t>
            </a:r>
          </a:p>
          <a:p>
            <a:r>
              <a:rPr lang="en-CA" sz="1200" dirty="0">
                <a:solidFill>
                  <a:srgbClr val="63A35C"/>
                </a:solidFill>
                <a:latin typeface="DM Mono" panose="020B0509040201040103" pitchFamily="49" charset="77"/>
              </a:rPr>
              <a:t>&gt;       </a:t>
            </a:r>
            <a:r>
              <a:rPr lang="en-CA" sz="1200" dirty="0" err="1">
                <a:solidFill>
                  <a:srgbClr val="7EB277"/>
                </a:solidFill>
                <a:latin typeface="DM Mono" panose="020B0509040201040103" pitchFamily="49" charset="77"/>
              </a:rPr>
              <a:t>assert_actual_result_has_correct_review_count</a:t>
            </a:r>
            <a:r>
              <a:rPr lang="en-CA" sz="1200" dirty="0">
                <a:solidFill>
                  <a:srgbClr val="7EB277"/>
                </a:solidFill>
                <a:latin typeface="DM Mono" panose="020B0509040201040103" pitchFamily="49" charset="77"/>
              </a:rPr>
              <a:t>(</a:t>
            </a:r>
            <a:r>
              <a:rPr lang="en-CA" sz="1200" dirty="0" err="1">
                <a:solidFill>
                  <a:srgbClr val="7EB277"/>
                </a:solidFill>
                <a:latin typeface="DM Mono" panose="020B0509040201040103" pitchFamily="49" charset="77"/>
              </a:rPr>
              <a:t>pandemic_recovery_df</a:t>
            </a:r>
            <a:r>
              <a:rPr lang="en-CA" sz="1200" dirty="0">
                <a:solidFill>
                  <a:srgbClr val="7EB277"/>
                </a:solidFill>
                <a:latin typeface="DM Mono" panose="020B0509040201040103" pitchFamily="49" charset="77"/>
              </a:rPr>
              <a:t>, 1)</a:t>
            </a:r>
          </a:p>
          <a:p>
            <a:r>
              <a:rPr lang="en-CA" sz="1200" dirty="0">
                <a:solidFill>
                  <a:srgbClr val="63A35C"/>
                </a:solidFill>
                <a:highlight>
                  <a:srgbClr val="FFFF00"/>
                </a:highlight>
                <a:latin typeface="DM Mono" panose="020B0509040201040103" pitchFamily="49" charset="77"/>
              </a:rPr>
              <a:t>E       </a:t>
            </a:r>
            <a:r>
              <a:rPr lang="en-CA" sz="1200" dirty="0" err="1">
                <a:solidFill>
                  <a:srgbClr val="63A35C"/>
                </a:solidFill>
                <a:highlight>
                  <a:srgbClr val="FFFF00"/>
                </a:highlight>
                <a:latin typeface="DM Mono" panose="020B0509040201040103" pitchFamily="49" charset="77"/>
              </a:rPr>
              <a:t>KeyError</a:t>
            </a:r>
            <a:r>
              <a:rPr lang="en-CA" sz="1200" dirty="0">
                <a:solidFill>
                  <a:srgbClr val="63A35C"/>
                </a:solidFill>
                <a:highlight>
                  <a:srgbClr val="FFFF00"/>
                </a:highlight>
                <a:latin typeface="DM Mono" panose="020B0509040201040103" pitchFamily="49" charset="77"/>
              </a:rPr>
              <a:t>: '</a:t>
            </a:r>
            <a:r>
              <a:rPr lang="en-CA" sz="1200" dirty="0" err="1">
                <a:solidFill>
                  <a:srgbClr val="63A35C"/>
                </a:solidFill>
                <a:highlight>
                  <a:srgbClr val="FFFF00"/>
                </a:highlight>
                <a:latin typeface="DM Mono" panose="020B0509040201040103" pitchFamily="49" charset="77"/>
              </a:rPr>
              <a:t>num_</a:t>
            </a:r>
            <a:r>
              <a:rPr lang="en-CA" sz="1200" dirty="0" err="1">
                <a:solidFill>
                  <a:srgbClr val="7EB277"/>
                </a:solidFill>
                <a:highlight>
                  <a:srgbClr val="FFFF00"/>
                </a:highlight>
                <a:latin typeface="DM Mono" panose="020B0509040201040103" pitchFamily="49" charset="77"/>
              </a:rPr>
              <a:t>reviews</a:t>
            </a:r>
            <a:r>
              <a:rPr lang="en-CA" sz="1200" dirty="0">
                <a:solidFill>
                  <a:srgbClr val="63A35C"/>
                </a:solidFill>
                <a:highlight>
                  <a:srgbClr val="FFFF00"/>
                </a:highlight>
                <a:latin typeface="DM Mono" panose="020B0509040201040103" pitchFamily="49" charset="77"/>
              </a:rPr>
              <a:t>'</a:t>
            </a:r>
          </a:p>
        </p:txBody>
      </p:sp>
    </p:spTree>
    <p:extLst>
      <p:ext uri="{BB962C8B-B14F-4D97-AF65-F5344CB8AC3E}">
        <p14:creationId xmlns:p14="http://schemas.microsoft.com/office/powerpoint/2010/main" val="34276476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d box">
            <a:extLst>
              <a:ext uri="{FF2B5EF4-FFF2-40B4-BE49-F238E27FC236}">
                <a16:creationId xmlns:a16="http://schemas.microsoft.com/office/drawing/2014/main" id="{411B94CC-7E6D-5BB1-8453-EF2AD1AD9491}"/>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C8BE6C65-D2C6-03DF-8E9B-E0030B51A983}"/>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19506019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d box">
            <a:extLst>
              <a:ext uri="{FF2B5EF4-FFF2-40B4-BE49-F238E27FC236}">
                <a16:creationId xmlns:a16="http://schemas.microsoft.com/office/drawing/2014/main" id="{F17F6009-3876-EAE6-C158-6CEC5D05A285}"/>
              </a:ext>
            </a:extLst>
          </p:cNvPr>
          <p:cNvSpPr/>
          <p:nvPr/>
        </p:nvSpPr>
        <p:spPr>
          <a:xfrm>
            <a:off x="550529" y="2818132"/>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D758864C-6059-EF6C-CBF2-863A13EE60F4}"/>
              </a:ext>
            </a:extLst>
          </p:cNvPr>
          <p:cNvSpPr/>
          <p:nvPr/>
        </p:nvSpPr>
        <p:spPr>
          <a:xfrm>
            <a:off x="551573" y="2316771"/>
            <a:ext cx="8457459" cy="42806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82850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457458" cy="80210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2123658"/>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printSchema</a:t>
            </a:r>
            <a:r>
              <a:rPr lang="en-CA" sz="1200" dirty="0">
                <a:solidFill>
                  <a:srgbClr val="63A35C"/>
                </a:solidFill>
                <a:latin typeface="DM Mono" panose="020B0509040201040103" pitchFamily="49" charset="77"/>
              </a:rPr>
              <a:t>()</a:t>
            </a:r>
          </a:p>
          <a:p>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printSchema</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4409579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8556234" cy="437625"/>
          </a:xfrm>
          <a:prstGeom prst="rect">
            <a:avLst/>
          </a:prstGeom>
        </p:spPr>
        <p:txBody>
          <a:bodyPr spcFirstLastPara="1" wrap="square" lIns="0" tIns="0" rIns="0" bIns="0" anchor="ctr" anchorCtr="0">
            <a:noAutofit/>
          </a:bodyPr>
          <a:lstStyle/>
          <a:p>
            <a:r>
              <a:rPr lang="en-CA" sz="3600" dirty="0" err="1">
                <a:solidFill>
                  <a:schemeClr val="tx1"/>
                </a:solidFill>
              </a:rPr>
              <a:t>pandemic_recovery_df.printSchema</a:t>
            </a:r>
            <a:r>
              <a:rPr lang="en-CA" sz="3600" dirty="0">
                <a:solidFill>
                  <a:schemeClr val="tx1"/>
                </a:solidFill>
              </a:rPr>
              <a:t>()</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104</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192" y="-35889"/>
            <a:ext cx="9141618" cy="612323"/>
          </a:xfrm>
          <a:prstGeom prst="rect">
            <a:avLst/>
          </a:prstGeom>
        </p:spPr>
      </p:pic>
      <p:grpSp>
        <p:nvGrpSpPr>
          <p:cNvPr id="12" name="Google Shape;783;p76">
            <a:extLst>
              <a:ext uri="{FF2B5EF4-FFF2-40B4-BE49-F238E27FC236}">
                <a16:creationId xmlns:a16="http://schemas.microsoft.com/office/drawing/2014/main" id="{1926878B-F1E2-310C-C0F5-B79598D7AB8F}"/>
              </a:ext>
            </a:extLst>
          </p:cNvPr>
          <p:cNvGrpSpPr/>
          <p:nvPr/>
        </p:nvGrpSpPr>
        <p:grpSpPr>
          <a:xfrm>
            <a:off x="7569975" y="3806899"/>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576333" y="547515"/>
            <a:ext cx="7991335" cy="8771632"/>
          </a:xfrm>
          <a:prstGeom prst="rect">
            <a:avLst/>
          </a:prstGeom>
          <a:noFill/>
        </p:spPr>
        <p:txBody>
          <a:bodyPr wrap="square" rtlCol="0">
            <a:spAutoFit/>
          </a:bodyPr>
          <a:lstStyle/>
          <a:p>
            <a:r>
              <a:rPr lang="en-US" sz="1200" dirty="0">
                <a:latin typeface="DM Mono" panose="020B0509040201040103" pitchFamily="49" charset="77"/>
              </a:rPr>
              <a:t>root</a:t>
            </a:r>
          </a:p>
          <a:p>
            <a:r>
              <a:rPr lang="en-US" sz="1200" dirty="0">
                <a:latin typeface="DM Mono" panose="020B0509040201040103" pitchFamily="49" charset="77"/>
              </a:rPr>
              <a:t> |-- </a:t>
            </a:r>
            <a:r>
              <a:rPr lang="en-US" sz="1200" dirty="0" err="1">
                <a:highlight>
                  <a:srgbClr val="00B0F0"/>
                </a:highlight>
                <a:latin typeface="DM Mono" panose="020B0509040201040103" pitchFamily="49" charset="77"/>
              </a:rPr>
              <a:t>business_id</a:t>
            </a:r>
            <a:r>
              <a:rPr lang="en-US" sz="1200" dirty="0">
                <a:highlight>
                  <a:srgbClr val="00B0F0"/>
                </a:highlight>
                <a:latin typeface="DM Mono" panose="020B0509040201040103" pitchFamily="49" charset="77"/>
              </a:rPr>
              <a:t>: string (nullable = true)</a:t>
            </a:r>
          </a:p>
          <a:p>
            <a:r>
              <a:rPr lang="en-US" sz="1200" dirty="0">
                <a:latin typeface="DM Mono" panose="020B0509040201040103" pitchFamily="49" charset="77"/>
              </a:rPr>
              <a:t> |-- address: string (nullable = true)</a:t>
            </a:r>
          </a:p>
          <a:p>
            <a:r>
              <a:rPr lang="en-US" sz="1200" dirty="0">
                <a:latin typeface="DM Mono" panose="020B0509040201040103" pitchFamily="49" charset="77"/>
              </a:rPr>
              <a:t> |-- attributes: struct (nullable = true)</a:t>
            </a:r>
          </a:p>
          <a:p>
            <a:r>
              <a:rPr lang="en-US" sz="1200" dirty="0">
                <a:latin typeface="DM Mono" panose="020B0509040201040103" pitchFamily="49" charset="77"/>
              </a:rPr>
              <a:t> |    |-- Alcohol: string (nullable = true)</a:t>
            </a:r>
          </a:p>
          <a:p>
            <a:r>
              <a:rPr lang="en-US" sz="1200" dirty="0">
                <a:latin typeface="DM Mono" panose="020B0509040201040103" pitchFamily="49" charset="77"/>
              </a:rPr>
              <a:t> |    |-- Ambience: string (nullable = true)</a:t>
            </a:r>
          </a:p>
          <a:p>
            <a:r>
              <a:rPr lang="en-US" sz="1200" dirty="0">
                <a:latin typeface="DM Mono" panose="020B0509040201040103" pitchFamily="49" charset="77"/>
              </a:rPr>
              <a:t> |    |-- </a:t>
            </a:r>
            <a:r>
              <a:rPr lang="en-US" sz="1200" dirty="0" err="1">
                <a:latin typeface="DM Mono" panose="020B0509040201040103" pitchFamily="49" charset="77"/>
              </a:rPr>
              <a:t>BikeParking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BusinessAcceptsCreditCards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ByAppointmentOnly</a:t>
            </a:r>
            <a:r>
              <a:rPr lang="en-US" sz="1200" dirty="0">
                <a:latin typeface="DM Mono" panose="020B0509040201040103" pitchFamily="49" charset="77"/>
              </a:rPr>
              <a:t>: string (nullable = true)</a:t>
            </a:r>
          </a:p>
          <a:p>
            <a:r>
              <a:rPr lang="en-US" sz="1200" dirty="0">
                <a:latin typeface="DM Mono" panose="020B0509040201040103" pitchFamily="49" charset="77"/>
              </a:rPr>
              <a:t> |    |-- Caters: string (nullable = true)</a:t>
            </a:r>
          </a:p>
          <a:p>
            <a:r>
              <a:rPr lang="en-US" sz="1200" dirty="0">
                <a:latin typeface="DM Mono" panose="020B0509040201040103" pitchFamily="49" charset="77"/>
              </a:rPr>
              <a:t> |    |-- </a:t>
            </a:r>
            <a:r>
              <a:rPr lang="en-US" sz="1200" dirty="0" err="1">
                <a:latin typeface="DM Mono" panose="020B0509040201040103" pitchFamily="49" charset="77"/>
              </a:rPr>
              <a:t>CoatCheck</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DogsAllowed</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DriveThru</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GoodForKids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HappyHour</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HasTV</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NoiseLevel</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OutdoorSeating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RestaurantsAttire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RestaurantsDelivery</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RestaurantsGoodForGroups</a:t>
            </a:r>
            <a:r>
              <a:rPr lang="en-US" sz="1200" dirty="0">
                <a:latin typeface="DM Mono" panose="020B0509040201040103" pitchFamily="49" charset="77"/>
              </a:rPr>
              <a:t>: string (nullable = true)</a:t>
            </a:r>
          </a:p>
          <a:p>
            <a:r>
              <a:rPr lang="en-US" sz="1200" dirty="0">
                <a:latin typeface="DM Mono" panose="020B0509040201040103" pitchFamily="49" charset="77"/>
              </a:rPr>
              <a:t> |    |-- RestaurantsPriceRange2: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RestaurantsReservations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RestaurantsTableService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RestaurantsTakeOut</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WheelchairAccessible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WiFi</a:t>
            </a:r>
            <a:r>
              <a:rPr lang="en-US" sz="1200" dirty="0">
                <a:latin typeface="DM Mono" panose="020B0509040201040103" pitchFamily="49" charset="77"/>
              </a:rPr>
              <a:t>: string (nullable = true)</a:t>
            </a:r>
          </a:p>
          <a:p>
            <a:r>
              <a:rPr lang="en-US" sz="1200" dirty="0">
                <a:latin typeface="DM Mono" panose="020B0509040201040103" pitchFamily="49" charset="77"/>
              </a:rPr>
              <a:t> |-- categories: string (nullable = true)</a:t>
            </a:r>
          </a:p>
          <a:p>
            <a:r>
              <a:rPr lang="en-US" sz="1200" dirty="0">
                <a:latin typeface="DM Mono" panose="020B0509040201040103" pitchFamily="49" charset="77"/>
              </a:rPr>
              <a:t> |-- city: string (nullable = true)</a:t>
            </a:r>
          </a:p>
          <a:p>
            <a:r>
              <a:rPr lang="en-US" sz="1200" dirty="0">
                <a:latin typeface="DM Mono" panose="020B0509040201040103" pitchFamily="49" charset="77"/>
              </a:rPr>
              <a:t> |-- hours: struct (nullable = true)</a:t>
            </a:r>
          </a:p>
          <a:p>
            <a:r>
              <a:rPr lang="en-US" sz="1200" dirty="0">
                <a:latin typeface="DM Mono" panose="020B0509040201040103" pitchFamily="49" charset="77"/>
              </a:rPr>
              <a:t> |    |-- Friday: string (nullable = true)</a:t>
            </a:r>
          </a:p>
          <a:p>
            <a:r>
              <a:rPr lang="en-US" sz="1200" dirty="0">
                <a:latin typeface="DM Mono" panose="020B0509040201040103" pitchFamily="49" charset="77"/>
              </a:rPr>
              <a:t> |    |-- Monday: string (nullable = true)</a:t>
            </a:r>
          </a:p>
          <a:p>
            <a:r>
              <a:rPr lang="en-US" sz="1200" dirty="0">
                <a:latin typeface="DM Mono" panose="020B0509040201040103" pitchFamily="49" charset="77"/>
              </a:rPr>
              <a:t> |    |-- Saturday: string (nullable = true)</a:t>
            </a:r>
          </a:p>
          <a:p>
            <a:r>
              <a:rPr lang="en-US" sz="1200" dirty="0">
                <a:latin typeface="DM Mono" panose="020B0509040201040103" pitchFamily="49" charset="77"/>
              </a:rPr>
              <a:t> |    |-- Sunday: string (nullable = true)</a:t>
            </a:r>
          </a:p>
          <a:p>
            <a:r>
              <a:rPr lang="en-US" sz="1200" dirty="0">
                <a:latin typeface="DM Mono" panose="020B0509040201040103" pitchFamily="49" charset="77"/>
              </a:rPr>
              <a:t> |    |-- Thursday: string (nullable = true)</a:t>
            </a:r>
          </a:p>
          <a:p>
            <a:r>
              <a:rPr lang="en-US" sz="1200" dirty="0">
                <a:latin typeface="DM Mono" panose="020B0509040201040103" pitchFamily="49" charset="77"/>
              </a:rPr>
              <a:t> |    |-- Tuesday: string (nullable = true)</a:t>
            </a:r>
          </a:p>
          <a:p>
            <a:r>
              <a:rPr lang="en-US" sz="1200" dirty="0">
                <a:latin typeface="DM Mono" panose="020B0509040201040103" pitchFamily="49" charset="77"/>
              </a:rPr>
              <a:t> |    |-- Wednesday: string (nullable = true)</a:t>
            </a:r>
          </a:p>
          <a:p>
            <a:r>
              <a:rPr lang="en-US" sz="1200" dirty="0">
                <a:latin typeface="DM Mono" panose="020B0509040201040103" pitchFamily="49" charset="77"/>
              </a:rPr>
              <a:t> |-- </a:t>
            </a:r>
            <a:r>
              <a:rPr lang="en-US" sz="1200" dirty="0" err="1">
                <a:latin typeface="DM Mono" panose="020B0509040201040103" pitchFamily="49" charset="77"/>
              </a:rPr>
              <a:t>is_open</a:t>
            </a:r>
            <a:r>
              <a:rPr lang="en-US" sz="1200" dirty="0">
                <a:latin typeface="DM Mono" panose="020B0509040201040103" pitchFamily="49" charset="77"/>
              </a:rPr>
              <a:t>: long (nullable = true)</a:t>
            </a:r>
          </a:p>
          <a:p>
            <a:r>
              <a:rPr lang="en-US" sz="1200" dirty="0">
                <a:latin typeface="DM Mono" panose="020B0509040201040103" pitchFamily="49" charset="77"/>
              </a:rPr>
              <a:t> |-- latitude: double (nullable = false)</a:t>
            </a:r>
          </a:p>
          <a:p>
            <a:r>
              <a:rPr lang="en-US" sz="1200" dirty="0">
                <a:latin typeface="DM Mono" panose="020B0509040201040103" pitchFamily="49" charset="77"/>
              </a:rPr>
              <a:t> |-- longitude: double (nullable = false)</a:t>
            </a:r>
          </a:p>
          <a:p>
            <a:r>
              <a:rPr lang="en-US" sz="1200" dirty="0">
                <a:latin typeface="DM Mono" panose="020B0509040201040103" pitchFamily="49" charset="77"/>
              </a:rPr>
              <a:t> |-- name: string (nullable = true)</a:t>
            </a:r>
          </a:p>
          <a:p>
            <a:r>
              <a:rPr lang="en-US" sz="1200" dirty="0">
                <a:latin typeface="DM Mono" panose="020B0509040201040103" pitchFamily="49" charset="77"/>
              </a:rPr>
              <a:t> |-- </a:t>
            </a:r>
            <a:r>
              <a:rPr lang="en-US" sz="1200" dirty="0" err="1">
                <a:latin typeface="DM Mono" panose="020B0509040201040103" pitchFamily="49" charset="77"/>
              </a:rPr>
              <a:t>postal_code</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review_count</a:t>
            </a:r>
            <a:r>
              <a:rPr lang="en-US" sz="1200" dirty="0">
                <a:latin typeface="DM Mono" panose="020B0509040201040103" pitchFamily="49" charset="77"/>
              </a:rPr>
              <a:t>: long (nullable = true)</a:t>
            </a:r>
          </a:p>
          <a:p>
            <a:r>
              <a:rPr lang="en-US" sz="1200" dirty="0">
                <a:latin typeface="DM Mono" panose="020B0509040201040103" pitchFamily="49" charset="77"/>
              </a:rPr>
              <a:t> |-- stars: double (nullable = false)</a:t>
            </a:r>
          </a:p>
          <a:p>
            <a:r>
              <a:rPr lang="en-US" sz="1200" dirty="0">
                <a:latin typeface="DM Mono" panose="020B0509040201040103" pitchFamily="49" charset="77"/>
              </a:rPr>
              <a:t> |-- state: string (nullable = true)</a:t>
            </a:r>
          </a:p>
          <a:p>
            <a:r>
              <a:rPr lang="en-US" sz="1200" dirty="0">
                <a:latin typeface="DM Mono" panose="020B0509040201040103" pitchFamily="49" charset="77"/>
              </a:rPr>
              <a:t> |-- </a:t>
            </a:r>
            <a:r>
              <a:rPr lang="en-US" sz="1200" dirty="0" err="1">
                <a:latin typeface="DM Mono" panose="020B0509040201040103" pitchFamily="49" charset="77"/>
              </a:rPr>
              <a:t>num_checkins</a:t>
            </a:r>
            <a:r>
              <a:rPr lang="en-US" sz="1200" dirty="0">
                <a:latin typeface="DM Mono" panose="020B0509040201040103" pitchFamily="49" charset="77"/>
              </a:rPr>
              <a:t>: long (nullable = true)</a:t>
            </a: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1191" y="4776367"/>
            <a:ext cx="9141619" cy="367133"/>
          </a:xfrm>
          <a:prstGeom prst="rect">
            <a:avLst/>
          </a:prstGeom>
        </p:spPr>
      </p:pic>
    </p:spTree>
    <p:extLst>
      <p:ext uri="{BB962C8B-B14F-4D97-AF65-F5344CB8AC3E}">
        <p14:creationId xmlns:p14="http://schemas.microsoft.com/office/powerpoint/2010/main" val="19200785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8556234" cy="437625"/>
          </a:xfrm>
          <a:prstGeom prst="rect">
            <a:avLst/>
          </a:prstGeom>
        </p:spPr>
        <p:txBody>
          <a:bodyPr spcFirstLastPara="1" wrap="square" lIns="0" tIns="0" rIns="0" bIns="0" anchor="ctr" anchorCtr="0">
            <a:noAutofit/>
          </a:bodyPr>
          <a:lstStyle/>
          <a:p>
            <a:r>
              <a:rPr lang="en-CA" sz="3600" dirty="0" err="1">
                <a:solidFill>
                  <a:schemeClr val="tx1"/>
                </a:solidFill>
              </a:rPr>
              <a:t>pandemic_recovery_df.printSchema</a:t>
            </a:r>
            <a:r>
              <a:rPr lang="en-CA" sz="3600" dirty="0">
                <a:solidFill>
                  <a:schemeClr val="tx1"/>
                </a:solidFill>
              </a:rPr>
              <a:t>()</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105</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508096" y="-4117545"/>
            <a:ext cx="7991335" cy="8956298"/>
          </a:xfrm>
          <a:prstGeom prst="rect">
            <a:avLst/>
          </a:prstGeom>
          <a:noFill/>
        </p:spPr>
        <p:txBody>
          <a:bodyPr wrap="square" rtlCol="0">
            <a:spAutoFit/>
          </a:bodyPr>
          <a:lstStyle/>
          <a:p>
            <a:r>
              <a:rPr lang="en-US" sz="1200" dirty="0">
                <a:latin typeface="DM Mono" panose="020B0509040201040103" pitchFamily="49" charset="77"/>
              </a:rPr>
              <a:t>root</a:t>
            </a:r>
          </a:p>
          <a:p>
            <a:r>
              <a:rPr lang="en-US" sz="1200" dirty="0">
                <a:latin typeface="DM Mono" panose="020B0509040201040103" pitchFamily="49" charset="77"/>
              </a:rPr>
              <a:t> |-- </a:t>
            </a:r>
            <a:r>
              <a:rPr lang="en-US" sz="1200" dirty="0" err="1">
                <a:latin typeface="DM Mono" panose="020B0509040201040103" pitchFamily="49" charset="77"/>
              </a:rPr>
              <a:t>business_id</a:t>
            </a:r>
            <a:r>
              <a:rPr lang="en-US" sz="1200" dirty="0">
                <a:latin typeface="DM Mono" panose="020B0509040201040103" pitchFamily="49" charset="77"/>
              </a:rPr>
              <a:t>: string (nullable = true)</a:t>
            </a:r>
          </a:p>
          <a:p>
            <a:r>
              <a:rPr lang="en-US" sz="1200" dirty="0">
                <a:latin typeface="DM Mono" panose="020B0509040201040103" pitchFamily="49" charset="77"/>
              </a:rPr>
              <a:t> |-- address: string (nullable = true)</a:t>
            </a:r>
          </a:p>
          <a:p>
            <a:r>
              <a:rPr lang="en-US" sz="1200" dirty="0">
                <a:latin typeface="DM Mono" panose="020B0509040201040103" pitchFamily="49" charset="77"/>
              </a:rPr>
              <a:t> |-- attributes: struct (nullable = true)</a:t>
            </a:r>
          </a:p>
          <a:p>
            <a:r>
              <a:rPr lang="en-US" sz="1200" dirty="0">
                <a:latin typeface="DM Mono" panose="020B0509040201040103" pitchFamily="49" charset="77"/>
              </a:rPr>
              <a:t> |    |-- Alcohol: string (nullable = true)</a:t>
            </a:r>
          </a:p>
          <a:p>
            <a:r>
              <a:rPr lang="en-US" sz="1200" dirty="0">
                <a:latin typeface="DM Mono" panose="020B0509040201040103" pitchFamily="49" charset="77"/>
              </a:rPr>
              <a:t> |    |-- Ambience: string (nullable = true)</a:t>
            </a:r>
          </a:p>
          <a:p>
            <a:r>
              <a:rPr lang="en-US" sz="1200" dirty="0">
                <a:latin typeface="DM Mono" panose="020B0509040201040103" pitchFamily="49" charset="77"/>
              </a:rPr>
              <a:t> |    |-- </a:t>
            </a:r>
            <a:r>
              <a:rPr lang="en-US" sz="1200" dirty="0" err="1">
                <a:latin typeface="DM Mono" panose="020B0509040201040103" pitchFamily="49" charset="77"/>
              </a:rPr>
              <a:t>BikeParking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BusinessAcceptsCreditCards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ByAppointmentOnly</a:t>
            </a:r>
            <a:r>
              <a:rPr lang="en-US" sz="1200" dirty="0">
                <a:latin typeface="DM Mono" panose="020B0509040201040103" pitchFamily="49" charset="77"/>
              </a:rPr>
              <a:t>: string (nullable = true)</a:t>
            </a:r>
          </a:p>
          <a:p>
            <a:r>
              <a:rPr lang="en-US" sz="1200" dirty="0">
                <a:latin typeface="DM Mono" panose="020B0509040201040103" pitchFamily="49" charset="77"/>
              </a:rPr>
              <a:t> |    |-- Caters: string (nullable = true)</a:t>
            </a:r>
          </a:p>
          <a:p>
            <a:r>
              <a:rPr lang="en-US" sz="1200" dirty="0">
                <a:latin typeface="DM Mono" panose="020B0509040201040103" pitchFamily="49" charset="77"/>
              </a:rPr>
              <a:t> |    |-- </a:t>
            </a:r>
            <a:r>
              <a:rPr lang="en-US" sz="1200" dirty="0" err="1">
                <a:latin typeface="DM Mono" panose="020B0509040201040103" pitchFamily="49" charset="77"/>
              </a:rPr>
              <a:t>CoatCheck</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DogsAllowed</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DriveThru</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GoodForKids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HappyHour</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HasTV</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NoiseLevel</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OutdoorSeating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RestaurantsAttire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RestaurantsDelivery</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RestaurantsGoodForGroups</a:t>
            </a:r>
            <a:r>
              <a:rPr lang="en-US" sz="1200" dirty="0">
                <a:latin typeface="DM Mono" panose="020B0509040201040103" pitchFamily="49" charset="77"/>
              </a:rPr>
              <a:t>: string (nullable = true)</a:t>
            </a:r>
          </a:p>
          <a:p>
            <a:r>
              <a:rPr lang="en-US" sz="1200" dirty="0">
                <a:latin typeface="DM Mono" panose="020B0509040201040103" pitchFamily="49" charset="77"/>
              </a:rPr>
              <a:t> |    |-- RestaurantsPriceRange2: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RestaurantsReservations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RestaurantsTableService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RestaurantsTakeOut</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WheelchairAccessible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WiFi</a:t>
            </a:r>
            <a:r>
              <a:rPr lang="en-US" sz="1200" dirty="0">
                <a:latin typeface="DM Mono" panose="020B0509040201040103" pitchFamily="49" charset="77"/>
              </a:rPr>
              <a:t>: string (nullable = true)</a:t>
            </a:r>
          </a:p>
          <a:p>
            <a:r>
              <a:rPr lang="en-US" sz="1200" dirty="0">
                <a:latin typeface="DM Mono" panose="020B0509040201040103" pitchFamily="49" charset="77"/>
              </a:rPr>
              <a:t> |-- categories: string (nullable = true)</a:t>
            </a:r>
          </a:p>
          <a:p>
            <a:r>
              <a:rPr lang="en-US" sz="1200" dirty="0">
                <a:latin typeface="DM Mono" panose="020B0509040201040103" pitchFamily="49" charset="77"/>
              </a:rPr>
              <a:t> |-- city: string (nullable = true)</a:t>
            </a:r>
          </a:p>
          <a:p>
            <a:r>
              <a:rPr lang="en-US" sz="1200" dirty="0">
                <a:latin typeface="DM Mono" panose="020B0509040201040103" pitchFamily="49" charset="77"/>
              </a:rPr>
              <a:t> |-- hours: struct (nullable = true)</a:t>
            </a:r>
          </a:p>
          <a:p>
            <a:r>
              <a:rPr lang="en-US" sz="1200" dirty="0">
                <a:latin typeface="DM Mono" panose="020B0509040201040103" pitchFamily="49" charset="77"/>
              </a:rPr>
              <a:t> |    |-- Friday: string (nullable = true)</a:t>
            </a:r>
          </a:p>
          <a:p>
            <a:r>
              <a:rPr lang="en-US" sz="1200" dirty="0">
                <a:latin typeface="DM Mono" panose="020B0509040201040103" pitchFamily="49" charset="77"/>
              </a:rPr>
              <a:t> |    |-- Monday: string (nullable = true)</a:t>
            </a:r>
          </a:p>
          <a:p>
            <a:r>
              <a:rPr lang="en-US" sz="1200" dirty="0">
                <a:latin typeface="DM Mono" panose="020B0509040201040103" pitchFamily="49" charset="77"/>
              </a:rPr>
              <a:t> |    |-- Saturday: string (nullable = true)</a:t>
            </a:r>
          </a:p>
          <a:p>
            <a:r>
              <a:rPr lang="en-US" sz="1200" dirty="0">
                <a:latin typeface="DM Mono" panose="020B0509040201040103" pitchFamily="49" charset="77"/>
              </a:rPr>
              <a:t> |    |-- Sunday: string (nullable = true)</a:t>
            </a:r>
          </a:p>
          <a:p>
            <a:r>
              <a:rPr lang="en-US" sz="1200" dirty="0">
                <a:latin typeface="DM Mono" panose="020B0509040201040103" pitchFamily="49" charset="77"/>
              </a:rPr>
              <a:t> |    |-- Thursday: string (nullable = true)</a:t>
            </a:r>
          </a:p>
          <a:p>
            <a:r>
              <a:rPr lang="en-US" sz="1200" dirty="0">
                <a:latin typeface="DM Mono" panose="020B0509040201040103" pitchFamily="49" charset="77"/>
              </a:rPr>
              <a:t> |    |-- Tuesday: string (nullable = true)</a:t>
            </a:r>
          </a:p>
          <a:p>
            <a:r>
              <a:rPr lang="en-US" sz="1200" dirty="0">
                <a:latin typeface="DM Mono" panose="020B0509040201040103" pitchFamily="49" charset="77"/>
              </a:rPr>
              <a:t> |    |-- Wednesday: string (nullable = true)</a:t>
            </a:r>
          </a:p>
          <a:p>
            <a:r>
              <a:rPr lang="en-US" sz="1200" dirty="0">
                <a:latin typeface="DM Mono" panose="020B0509040201040103" pitchFamily="49" charset="77"/>
              </a:rPr>
              <a:t> |-- </a:t>
            </a:r>
            <a:r>
              <a:rPr lang="en-US" sz="1200" dirty="0" err="1">
                <a:latin typeface="DM Mono" panose="020B0509040201040103" pitchFamily="49" charset="77"/>
              </a:rPr>
              <a:t>is_open</a:t>
            </a:r>
            <a:r>
              <a:rPr lang="en-US" sz="1200" dirty="0">
                <a:latin typeface="DM Mono" panose="020B0509040201040103" pitchFamily="49" charset="77"/>
              </a:rPr>
              <a:t>: long (nullable = true)</a:t>
            </a:r>
          </a:p>
          <a:p>
            <a:r>
              <a:rPr lang="en-US" sz="1200" dirty="0">
                <a:latin typeface="DM Mono" panose="020B0509040201040103" pitchFamily="49" charset="77"/>
              </a:rPr>
              <a:t> |-- latitude: double (nullable = false)</a:t>
            </a:r>
          </a:p>
          <a:p>
            <a:r>
              <a:rPr lang="en-US" sz="1200" dirty="0">
                <a:latin typeface="DM Mono" panose="020B0509040201040103" pitchFamily="49" charset="77"/>
              </a:rPr>
              <a:t> |-- longitude: double (nullable = false)</a:t>
            </a:r>
          </a:p>
          <a:p>
            <a:r>
              <a:rPr lang="en-US" sz="1200" dirty="0">
                <a:latin typeface="DM Mono" panose="020B0509040201040103" pitchFamily="49" charset="77"/>
              </a:rPr>
              <a:t> |-- name: string (nullable = true)</a:t>
            </a:r>
          </a:p>
          <a:p>
            <a:r>
              <a:rPr lang="en-US" sz="1200" dirty="0">
                <a:latin typeface="DM Mono" panose="020B0509040201040103" pitchFamily="49" charset="77"/>
              </a:rPr>
              <a:t> |-- </a:t>
            </a:r>
            <a:r>
              <a:rPr lang="en-US" sz="1200" dirty="0" err="1">
                <a:latin typeface="DM Mono" panose="020B0509040201040103" pitchFamily="49" charset="77"/>
              </a:rPr>
              <a:t>postal_code</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review_count</a:t>
            </a:r>
            <a:r>
              <a:rPr lang="en-US" sz="1200" dirty="0">
                <a:latin typeface="DM Mono" panose="020B0509040201040103" pitchFamily="49" charset="77"/>
              </a:rPr>
              <a:t>: long (nullable = true)</a:t>
            </a:r>
          </a:p>
          <a:p>
            <a:r>
              <a:rPr lang="en-US" sz="1200" dirty="0">
                <a:latin typeface="DM Mono" panose="020B0509040201040103" pitchFamily="49" charset="77"/>
              </a:rPr>
              <a:t> |-- stars: double (nullable = false)</a:t>
            </a:r>
          </a:p>
          <a:p>
            <a:r>
              <a:rPr lang="en-US" sz="1200" dirty="0">
                <a:latin typeface="DM Mono" panose="020B0509040201040103" pitchFamily="49" charset="77"/>
              </a:rPr>
              <a:t> |-- state: string (nullable = true)</a:t>
            </a:r>
          </a:p>
          <a:p>
            <a:r>
              <a:rPr lang="en-US" sz="1200" dirty="0">
                <a:latin typeface="DM Mono" panose="020B0509040201040103" pitchFamily="49" charset="77"/>
              </a:rPr>
              <a:t> |-- </a:t>
            </a:r>
            <a:r>
              <a:rPr lang="en-US" sz="1200" dirty="0" err="1">
                <a:latin typeface="DM Mono" panose="020B0509040201040103" pitchFamily="49" charset="77"/>
              </a:rPr>
              <a:t>num_checkins</a:t>
            </a:r>
            <a:r>
              <a:rPr lang="en-US" sz="1200" dirty="0">
                <a:latin typeface="DM Mono" panose="020B0509040201040103" pitchFamily="49" charset="77"/>
              </a:rPr>
              <a:t>: long (nullable = true)</a:t>
            </a:r>
            <a:endParaRPr lang="en-US" sz="1200" dirty="0">
              <a:highlight>
                <a:srgbClr val="00B0F0"/>
              </a:highlight>
              <a:latin typeface="DM Mono" panose="020B0509040201040103" pitchFamily="49" charset="77"/>
            </a:endParaRPr>
          </a:p>
          <a:p>
            <a:r>
              <a:rPr lang="en-US" sz="1200" dirty="0">
                <a:highlight>
                  <a:srgbClr val="00B0F0"/>
                </a:highlight>
                <a:latin typeface="DM Mono" panose="020B0509040201040103" pitchFamily="49" charset="77"/>
              </a:rPr>
              <a:t>                                                                </a:t>
            </a:r>
            <a:r>
              <a:rPr lang="en-US" sz="1200" dirty="0">
                <a:latin typeface="DM Mono" panose="020B0509040201040103" pitchFamily="49" charset="77"/>
              </a:rPr>
              <a:t>   </a:t>
            </a: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192" y="-35889"/>
            <a:ext cx="9141618" cy="612323"/>
          </a:xfrm>
          <a:prstGeom prst="rect">
            <a:avLst/>
          </a:prstGeom>
        </p:spPr>
      </p:pic>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1191" y="4776367"/>
            <a:ext cx="9141619" cy="367133"/>
          </a:xfrm>
          <a:prstGeom prst="rect">
            <a:avLst/>
          </a:prstGeom>
        </p:spPr>
      </p:pic>
      <p:sp>
        <p:nvSpPr>
          <p:cNvPr id="4" name="Rectangle 3">
            <a:extLst>
              <a:ext uri="{FF2B5EF4-FFF2-40B4-BE49-F238E27FC236}">
                <a16:creationId xmlns:a16="http://schemas.microsoft.com/office/drawing/2014/main" id="{F559D9F5-C3F2-A666-5156-ECF7B92BF499}"/>
              </a:ext>
            </a:extLst>
          </p:cNvPr>
          <p:cNvSpPr/>
          <p:nvPr/>
        </p:nvSpPr>
        <p:spPr>
          <a:xfrm>
            <a:off x="576333" y="4515888"/>
            <a:ext cx="2915092" cy="201686"/>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1853219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reviews_df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106</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grpSp>
        <p:nvGrpSpPr>
          <p:cNvPr id="12" name="Google Shape;783;p76">
            <a:extLst>
              <a:ext uri="{FF2B5EF4-FFF2-40B4-BE49-F238E27FC236}">
                <a16:creationId xmlns:a16="http://schemas.microsoft.com/office/drawing/2014/main" id="{1926878B-F1E2-310C-C0F5-B79598D7AB8F}"/>
              </a:ext>
            </a:extLst>
          </p:cNvPr>
          <p:cNvGrpSpPr/>
          <p:nvPr/>
        </p:nvGrpSpPr>
        <p:grpSpPr>
          <a:xfrm>
            <a:off x="7569975" y="3806899"/>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50" dirty="0">
              <a:solidFill>
                <a:schemeClr val="tx1"/>
              </a:solidFill>
              <a:latin typeface="DM Mono" panose="020B0509040201040103" pitchFamily="49" charset="77"/>
            </a:endParaRPr>
          </a:p>
        </p:txBody>
      </p:sp>
      <p:sp>
        <p:nvSpPr>
          <p:cNvPr id="3" name="TextBox 2">
            <a:extLst>
              <a:ext uri="{FF2B5EF4-FFF2-40B4-BE49-F238E27FC236}">
                <a16:creationId xmlns:a16="http://schemas.microsoft.com/office/drawing/2014/main" id="{A3736339-9807-CDD8-B587-CEB35F06143E}"/>
              </a:ext>
            </a:extLst>
          </p:cNvPr>
          <p:cNvSpPr txBox="1"/>
          <p:nvPr/>
        </p:nvSpPr>
        <p:spPr>
          <a:xfrm>
            <a:off x="576332" y="575583"/>
            <a:ext cx="7991336" cy="807913"/>
          </a:xfrm>
          <a:prstGeom prst="rect">
            <a:avLst/>
          </a:prstGeom>
          <a:noFill/>
        </p:spPr>
        <p:txBody>
          <a:bodyPr wrap="square" rtlCol="0">
            <a:spAutoFit/>
          </a:bodyPr>
          <a:lstStyle/>
          <a:p>
            <a:r>
              <a:rPr lang="en-US" sz="1200" dirty="0">
                <a:solidFill>
                  <a:schemeClr val="tx1"/>
                </a:solidFill>
                <a:latin typeface="DM Mono" panose="020B0509040201040103" pitchFamily="49" charset="77"/>
              </a:rPr>
              <a:t>root</a:t>
            </a:r>
          </a:p>
          <a:p>
            <a:r>
              <a:rPr lang="en-US" sz="1200" dirty="0">
                <a:solidFill>
                  <a:schemeClr val="tx1"/>
                </a:solidFill>
                <a:latin typeface="DM Mono" panose="020B0509040201040103" pitchFamily="49" charset="77"/>
              </a:rPr>
              <a:t> |-- </a:t>
            </a:r>
            <a:r>
              <a:rPr lang="en-US" sz="1200" dirty="0" err="1">
                <a:solidFill>
                  <a:schemeClr val="tx1"/>
                </a:solidFill>
                <a:highlight>
                  <a:srgbClr val="00B0F0"/>
                </a:highlight>
                <a:latin typeface="DM Mono" panose="020B0509040201040103" pitchFamily="49" charset="77"/>
              </a:rPr>
              <a:t>business_id</a:t>
            </a:r>
            <a:r>
              <a:rPr lang="en-US" sz="1200" dirty="0">
                <a:solidFill>
                  <a:schemeClr val="tx1"/>
                </a:solidFill>
                <a:highlight>
                  <a:srgbClr val="00B0F0"/>
                </a:highlight>
                <a:latin typeface="DM Mono" panose="020B0509040201040103" pitchFamily="49" charset="77"/>
              </a:rPr>
              <a:t>: string (nullable = true)</a:t>
            </a:r>
          </a:p>
          <a:p>
            <a:r>
              <a:rPr lang="en-US" sz="1200" dirty="0">
                <a:solidFill>
                  <a:schemeClr val="tx1"/>
                </a:solidFill>
                <a:latin typeface="DM Mono" panose="020B0509040201040103" pitchFamily="49" charset="77"/>
              </a:rPr>
              <a:t> |-- </a:t>
            </a:r>
            <a:r>
              <a:rPr lang="en-US" sz="1200" dirty="0" err="1">
                <a:solidFill>
                  <a:schemeClr val="tx1"/>
                </a:solidFill>
                <a:highlight>
                  <a:srgbClr val="00B0F0"/>
                </a:highlight>
                <a:latin typeface="DM Mono" panose="020B0509040201040103" pitchFamily="49" charset="77"/>
              </a:rPr>
              <a:t>num_reviews</a:t>
            </a:r>
            <a:r>
              <a:rPr lang="en-US" sz="1200" dirty="0">
                <a:solidFill>
                  <a:schemeClr val="tx1"/>
                </a:solidFill>
                <a:highlight>
                  <a:srgbClr val="00B0F0"/>
                </a:highlight>
                <a:latin typeface="DM Mono" panose="020B0509040201040103" pitchFamily="49" charset="77"/>
              </a:rPr>
              <a:t>: long (nullable = false)</a:t>
            </a:r>
          </a:p>
          <a:p>
            <a:endParaRPr lang="en-US" sz="1050" dirty="0">
              <a:latin typeface="DM Mono" panose="020B0509040201040103" pitchFamily="49" charset="77"/>
            </a:endParaRPr>
          </a:p>
        </p:txBody>
      </p:sp>
    </p:spTree>
    <p:extLst>
      <p:ext uri="{BB962C8B-B14F-4D97-AF65-F5344CB8AC3E}">
        <p14:creationId xmlns:p14="http://schemas.microsoft.com/office/powerpoint/2010/main" val="20595172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blue box">
            <a:extLst>
              <a:ext uri="{FF2B5EF4-FFF2-40B4-BE49-F238E27FC236}">
                <a16:creationId xmlns:a16="http://schemas.microsoft.com/office/drawing/2014/main" id="{B0687E46-2D68-BC65-36FA-06C813FEEB3F}"/>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red box">
            <a:extLst>
              <a:ext uri="{FF2B5EF4-FFF2-40B4-BE49-F238E27FC236}">
                <a16:creationId xmlns:a16="http://schemas.microsoft.com/office/drawing/2014/main" id="{32E7485F-868B-0F5F-412F-8D041AA42A4C}"/>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pic>
        <p:nvPicPr>
          <p:cNvPr id="9" name="Picture 8">
            <a:extLst>
              <a:ext uri="{FF2B5EF4-FFF2-40B4-BE49-F238E27FC236}">
                <a16:creationId xmlns:a16="http://schemas.microsoft.com/office/drawing/2014/main" id="{FCCEBB1D-2B65-A96C-2D79-F6ACE79B812B}"/>
              </a:ext>
            </a:extLst>
          </p:cNvPr>
          <p:cNvPicPr>
            <a:picLocks noChangeAspect="1"/>
          </p:cNvPicPr>
          <p:nvPr/>
        </p:nvPicPr>
        <p:blipFill>
          <a:blip r:embed="rId3"/>
          <a:stretch>
            <a:fillRect/>
          </a:stretch>
        </p:blipFill>
        <p:spPr>
          <a:xfrm>
            <a:off x="-28626" y="-16473"/>
            <a:ext cx="9228516" cy="837596"/>
          </a:xfrm>
          <a:prstGeom prst="rect">
            <a:avLst/>
          </a:prstGeom>
        </p:spPr>
      </p:pic>
      <p:sp>
        <p:nvSpPr>
          <p:cNvPr id="10" name="Rectangle 9">
            <a:extLst>
              <a:ext uri="{FF2B5EF4-FFF2-40B4-BE49-F238E27FC236}">
                <a16:creationId xmlns:a16="http://schemas.microsoft.com/office/drawing/2014/main" id="{CFEDB455-1D66-353D-6804-C6943F61EC3B}"/>
              </a:ext>
            </a:extLst>
          </p:cNvPr>
          <p:cNvSpPr/>
          <p:nvPr/>
        </p:nvSpPr>
        <p:spPr>
          <a:xfrm>
            <a:off x="551573" y="792019"/>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25394077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blue box">
            <a:extLst>
              <a:ext uri="{FF2B5EF4-FFF2-40B4-BE49-F238E27FC236}">
                <a16:creationId xmlns:a16="http://schemas.microsoft.com/office/drawing/2014/main" id="{C572BD21-6A2C-6883-37A0-F0D3282A4EFE}"/>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red box">
            <a:extLst>
              <a:ext uri="{FF2B5EF4-FFF2-40B4-BE49-F238E27FC236}">
                <a16:creationId xmlns:a16="http://schemas.microsoft.com/office/drawing/2014/main" id="{7CB872D6-CC90-D5E0-D663-97DE67687652}"/>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792019"/>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pic>
        <p:nvPicPr>
          <p:cNvPr id="9" name="Picture 8">
            <a:extLst>
              <a:ext uri="{FF2B5EF4-FFF2-40B4-BE49-F238E27FC236}">
                <a16:creationId xmlns:a16="http://schemas.microsoft.com/office/drawing/2014/main" id="{967C00FA-FD87-2193-31B9-89D7B696F5F0}"/>
              </a:ext>
            </a:extLst>
          </p:cNvPr>
          <p:cNvPicPr>
            <a:picLocks noChangeAspect="1"/>
          </p:cNvPicPr>
          <p:nvPr/>
        </p:nvPicPr>
        <p:blipFill>
          <a:blip r:embed="rId3"/>
          <a:stretch>
            <a:fillRect/>
          </a:stretch>
        </p:blipFill>
        <p:spPr>
          <a:xfrm>
            <a:off x="-28626" y="-16473"/>
            <a:ext cx="9228516" cy="837596"/>
          </a:xfrm>
          <a:prstGeom prst="rect">
            <a:avLst/>
          </a:prstGeom>
        </p:spPr>
      </p:pic>
    </p:spTree>
    <p:extLst>
      <p:ext uri="{BB962C8B-B14F-4D97-AF65-F5344CB8AC3E}">
        <p14:creationId xmlns:p14="http://schemas.microsoft.com/office/powerpoint/2010/main" val="18582959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d box">
            <a:extLst>
              <a:ext uri="{FF2B5EF4-FFF2-40B4-BE49-F238E27FC236}">
                <a16:creationId xmlns:a16="http://schemas.microsoft.com/office/drawing/2014/main" id="{1018687D-FF82-0023-4637-16BADC66C3E0}"/>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D487108E-DE56-D84A-ACCC-A0F8ADFF5877}"/>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highlight>
                  <a:srgbClr val="FFFF00"/>
                </a:highlight>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551573" y="419306"/>
            <a:ext cx="8755604" cy="1754326"/>
          </a:xfrm>
          <a:prstGeom prst="rect">
            <a:avLst/>
          </a:prstGeom>
          <a:ln>
            <a:noFill/>
          </a:ln>
        </p:spPr>
        <p:txBody>
          <a:bodyPr wrap="square">
            <a:spAutoFit/>
          </a:bodyPr>
          <a:lstStyle/>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p>
        </p:txBody>
      </p:sp>
      <p:pic>
        <p:nvPicPr>
          <p:cNvPr id="15" name="Picture 14">
            <a:extLst>
              <a:ext uri="{FF2B5EF4-FFF2-40B4-BE49-F238E27FC236}">
                <a16:creationId xmlns:a16="http://schemas.microsoft.com/office/drawing/2014/main" id="{DCB4EF14-27E1-720E-0215-E820A5E3D96A}"/>
              </a:ext>
            </a:extLst>
          </p:cNvPr>
          <p:cNvPicPr>
            <a:picLocks noChangeAspect="1"/>
          </p:cNvPicPr>
          <p:nvPr/>
        </p:nvPicPr>
        <p:blipFill>
          <a:blip r:embed="rId3"/>
          <a:stretch>
            <a:fillRect/>
          </a:stretch>
        </p:blipFill>
        <p:spPr>
          <a:xfrm>
            <a:off x="-28626" y="-16473"/>
            <a:ext cx="9228516" cy="837596"/>
          </a:xfrm>
          <a:prstGeom prst="rect">
            <a:avLst/>
          </a:prstGeom>
        </p:spPr>
      </p:pic>
      <p:sp>
        <p:nvSpPr>
          <p:cNvPr id="16" name="!!reviews_join">
            <a:extLst>
              <a:ext uri="{FF2B5EF4-FFF2-40B4-BE49-F238E27FC236}">
                <a16:creationId xmlns:a16="http://schemas.microsoft.com/office/drawing/2014/main" id="{9CF4E096-2CBE-8EAD-2CC0-DBF0EA39AA45}"/>
              </a:ext>
            </a:extLst>
          </p:cNvPr>
          <p:cNvSpPr/>
          <p:nvPr/>
        </p:nvSpPr>
        <p:spPr>
          <a:xfrm>
            <a:off x="554018" y="1518873"/>
            <a:ext cx="8645871"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1445831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2" name="Google Shape;502;p62"/>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03" name="Google Shape;503;p62"/>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01" name="Google Shape;501;p6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a:t>
            </a:fld>
            <a:endParaRPr dirty="0"/>
          </a:p>
        </p:txBody>
      </p:sp>
      <p:graphicFrame>
        <p:nvGraphicFramePr>
          <p:cNvPr id="504" name="Google Shape;504;p62"/>
          <p:cNvGraphicFramePr/>
          <p:nvPr>
            <p:extLst>
              <p:ext uri="{D42A27DB-BD31-4B8C-83A1-F6EECF244321}">
                <p14:modId xmlns:p14="http://schemas.microsoft.com/office/powerpoint/2010/main" val="898676284"/>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business_id</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05" name="Google Shape;505;p6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BD529BC9-8BBB-9436-4D60-A6359B82E1EA}"/>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blue box">
            <a:extLst>
              <a:ext uri="{FF2B5EF4-FFF2-40B4-BE49-F238E27FC236}">
                <a16:creationId xmlns:a16="http://schemas.microsoft.com/office/drawing/2014/main" id="{B6512DBF-865F-4DF7-1EE1-76A601ABA430}"/>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2" name="!!reviews_join">
            <a:extLst>
              <a:ext uri="{FF2B5EF4-FFF2-40B4-BE49-F238E27FC236}">
                <a16:creationId xmlns:a16="http://schemas.microsoft.com/office/drawing/2014/main" id="{6F730549-233D-4889-3351-DAB0E83F886D}"/>
              </a:ext>
            </a:extLst>
          </p:cNvPr>
          <p:cNvSpPr/>
          <p:nvPr/>
        </p:nvSpPr>
        <p:spPr>
          <a:xfrm>
            <a:off x="559983" y="2508805"/>
            <a:ext cx="8747194"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grpSp>
        <p:nvGrpSpPr>
          <p:cNvPr id="12" name="Google Shape;783;p76">
            <a:extLst>
              <a:ext uri="{FF2B5EF4-FFF2-40B4-BE49-F238E27FC236}">
                <a16:creationId xmlns:a16="http://schemas.microsoft.com/office/drawing/2014/main" id="{C3CB58A9-3B4D-7105-AF49-3A3909262D32}"/>
              </a:ext>
            </a:extLst>
          </p:cNvPr>
          <p:cNvGrpSpPr/>
          <p:nvPr/>
        </p:nvGrpSpPr>
        <p:grpSpPr>
          <a:xfrm>
            <a:off x="8589844" y="2084020"/>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EE8EADBE-5305-A295-101A-C7D47E2504D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FD0C2D5E-7B9C-AD26-B30F-AD30C2BC83A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pic>
        <p:nvPicPr>
          <p:cNvPr id="5" name="Picture 4">
            <a:extLst>
              <a:ext uri="{FF2B5EF4-FFF2-40B4-BE49-F238E27FC236}">
                <a16:creationId xmlns:a16="http://schemas.microsoft.com/office/drawing/2014/main" id="{E8FCA45D-0589-0F8A-3F3F-9719A498EFA9}"/>
              </a:ext>
            </a:extLst>
          </p:cNvPr>
          <p:cNvPicPr>
            <a:picLocks noChangeAspect="1"/>
          </p:cNvPicPr>
          <p:nvPr/>
        </p:nvPicPr>
        <p:blipFill>
          <a:blip r:embed="rId3"/>
          <a:stretch>
            <a:fillRect/>
          </a:stretch>
        </p:blipFill>
        <p:spPr>
          <a:xfrm>
            <a:off x="-43535" y="-16473"/>
            <a:ext cx="9228516" cy="837596"/>
          </a:xfrm>
          <a:prstGeom prst="rect">
            <a:avLst/>
          </a:prstGeom>
        </p:spPr>
      </p:pic>
      <p:sp>
        <p:nvSpPr>
          <p:cNvPr id="17" name="!!act">
            <a:extLst>
              <a:ext uri="{FF2B5EF4-FFF2-40B4-BE49-F238E27FC236}">
                <a16:creationId xmlns:a16="http://schemas.microsoft.com/office/drawing/2014/main" id="{8F262218-B654-C110-10FB-10E7861E77FD}"/>
              </a:ext>
            </a:extLst>
          </p:cNvPr>
          <p:cNvSpPr/>
          <p:nvPr/>
        </p:nvSpPr>
        <p:spPr>
          <a:xfrm>
            <a:off x="551573" y="812893"/>
            <a:ext cx="8755604" cy="1569660"/>
          </a:xfrm>
          <a:prstGeom prst="rect">
            <a:avLst/>
          </a:prstGeom>
          <a:ln>
            <a:noFill/>
          </a:ln>
        </p:spPr>
        <p:txBody>
          <a:bodyPr wrap="square">
            <a:spAutoFit/>
          </a:bodyPr>
          <a:lstStyle/>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p>
        </p:txBody>
      </p:sp>
    </p:spTree>
    <p:extLst>
      <p:ext uri="{BB962C8B-B14F-4D97-AF65-F5344CB8AC3E}">
        <p14:creationId xmlns:p14="http://schemas.microsoft.com/office/powerpoint/2010/main" val="45335890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d box">
            <a:extLst>
              <a:ext uri="{FF2B5EF4-FFF2-40B4-BE49-F238E27FC236}">
                <a16:creationId xmlns:a16="http://schemas.microsoft.com/office/drawing/2014/main" id="{1D245E67-D4F9-79D8-C290-D759249FB817}"/>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20000B6E-AA11-04DB-7EAF-8B92FAE46A12}"/>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551574" y="446140"/>
            <a:ext cx="8170924" cy="1938992"/>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endParaRPr lang="en-CA" sz="1200" dirty="0">
              <a:latin typeface="DM Mono" panose="020B0509040201040103" pitchFamily="49" charset="77"/>
            </a:endParaRP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p:txBody>
      </p:sp>
      <p:pic>
        <p:nvPicPr>
          <p:cNvPr id="10" name="Picture 9">
            <a:extLst>
              <a:ext uri="{FF2B5EF4-FFF2-40B4-BE49-F238E27FC236}">
                <a16:creationId xmlns:a16="http://schemas.microsoft.com/office/drawing/2014/main" id="{9EA6D52D-B2E4-F1A4-D9CB-2620A7CC5049}"/>
              </a:ext>
            </a:extLst>
          </p:cNvPr>
          <p:cNvPicPr>
            <a:picLocks noChangeAspect="1"/>
          </p:cNvPicPr>
          <p:nvPr/>
        </p:nvPicPr>
        <p:blipFill>
          <a:blip r:embed="rId3"/>
          <a:stretch>
            <a:fillRect/>
          </a:stretch>
        </p:blipFill>
        <p:spPr>
          <a:xfrm>
            <a:off x="-43535" y="-16473"/>
            <a:ext cx="9228516" cy="837596"/>
          </a:xfrm>
          <a:prstGeom prst="rect">
            <a:avLst/>
          </a:prstGeom>
        </p:spPr>
      </p:pic>
      <p:sp>
        <p:nvSpPr>
          <p:cNvPr id="13" name="Rectangle 12">
            <a:extLst>
              <a:ext uri="{FF2B5EF4-FFF2-40B4-BE49-F238E27FC236}">
                <a16:creationId xmlns:a16="http://schemas.microsoft.com/office/drawing/2014/main" id="{9A3F25FA-401B-EFBE-BD53-742B5F709AC5}"/>
              </a:ext>
            </a:extLst>
          </p:cNvPr>
          <p:cNvSpPr/>
          <p:nvPr/>
        </p:nvSpPr>
        <p:spPr>
          <a:xfrm>
            <a:off x="554019" y="1546539"/>
            <a:ext cx="8630962"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93077053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4" name="red box">
            <a:extLst>
              <a:ext uri="{FF2B5EF4-FFF2-40B4-BE49-F238E27FC236}">
                <a16:creationId xmlns:a16="http://schemas.microsoft.com/office/drawing/2014/main" id="{F5C1F1F0-C3BD-C562-16E9-39BA3A25B6E3}"/>
              </a:ext>
            </a:extLst>
          </p:cNvPr>
          <p:cNvSpPr/>
          <p:nvPr/>
        </p:nvSpPr>
        <p:spPr>
          <a:xfrm>
            <a:off x="551574" y="1991552"/>
            <a:ext cx="8457459" cy="19734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5" name="blue box">
            <a:extLst>
              <a:ext uri="{FF2B5EF4-FFF2-40B4-BE49-F238E27FC236}">
                <a16:creationId xmlns:a16="http://schemas.microsoft.com/office/drawing/2014/main" id="{FF42D97C-DEFC-65FE-AC92-6EAA4FEBD46E}"/>
              </a:ext>
            </a:extLst>
          </p:cNvPr>
          <p:cNvSpPr/>
          <p:nvPr/>
        </p:nvSpPr>
        <p:spPr>
          <a:xfrm>
            <a:off x="563124" y="839324"/>
            <a:ext cx="8457459" cy="111062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194034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6F730549-233D-4889-3351-DAB0E83F886D}"/>
              </a:ext>
            </a:extLst>
          </p:cNvPr>
          <p:cNvSpPr/>
          <p:nvPr/>
        </p:nvSpPr>
        <p:spPr>
          <a:xfrm>
            <a:off x="559983" y="2250228"/>
            <a:ext cx="8845274"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68A3BB8C-5E44-0D23-0D5D-D3CECE24B0FF}"/>
              </a:ext>
            </a:extLst>
          </p:cNvPr>
          <p:cNvGrpSpPr/>
          <p:nvPr/>
        </p:nvGrpSpPr>
        <p:grpSpPr>
          <a:xfrm>
            <a:off x="8606202" y="1832642"/>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B8B364BC-B8F4-BDA4-1C84-0D8D4C5AC9B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AB664DE7-D8FB-62DF-35FD-1298660E2FA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17" name="!!act">
            <a:extLst>
              <a:ext uri="{FF2B5EF4-FFF2-40B4-BE49-F238E27FC236}">
                <a16:creationId xmlns:a16="http://schemas.microsoft.com/office/drawing/2014/main" id="{FA3E2F9A-744A-2D48-9FB8-8332BC8442E1}"/>
              </a:ext>
            </a:extLst>
          </p:cNvPr>
          <p:cNvSpPr/>
          <p:nvPr/>
        </p:nvSpPr>
        <p:spPr>
          <a:xfrm>
            <a:off x="551574" y="851655"/>
            <a:ext cx="8457458" cy="1754326"/>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endParaRPr lang="en-CA" sz="1200" dirty="0">
              <a:latin typeface="DM Mono" panose="020B0509040201040103" pitchFamily="49" charset="77"/>
            </a:endParaRP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280057728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59983" y="1969435"/>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111778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194034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1200329"/>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Tree>
    <p:extLst>
      <p:ext uri="{BB962C8B-B14F-4D97-AF65-F5344CB8AC3E}">
        <p14:creationId xmlns:p14="http://schemas.microsoft.com/office/powerpoint/2010/main" val="1727113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804958"/>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95330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1764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1015663"/>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
        <p:nvSpPr>
          <p:cNvPr id="2" name="TextBox 1">
            <a:extLst>
              <a:ext uri="{FF2B5EF4-FFF2-40B4-BE49-F238E27FC236}">
                <a16:creationId xmlns:a16="http://schemas.microsoft.com/office/drawing/2014/main" id="{5CE9B2BF-8633-DB2A-CF83-15DC351617F9}"/>
              </a:ext>
            </a:extLst>
          </p:cNvPr>
          <p:cNvSpPr txBox="1"/>
          <p:nvPr/>
        </p:nvSpPr>
        <p:spPr>
          <a:xfrm>
            <a:off x="551573" y="1948108"/>
            <a:ext cx="8153547" cy="276999"/>
          </a:xfrm>
          <a:prstGeom prst="rect">
            <a:avLst/>
          </a:prstGeom>
          <a:noFill/>
        </p:spPr>
        <p:txBody>
          <a:bodyPr wrap="square" rtlCol="0">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F63055D9-3C22-AEF0-652C-ACD77310A6C9}"/>
              </a:ext>
            </a:extLst>
          </p:cNvPr>
          <p:cNvGrpSpPr/>
          <p:nvPr/>
        </p:nvGrpSpPr>
        <p:grpSpPr>
          <a:xfrm>
            <a:off x="8606202" y="1566723"/>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00662B12-C86C-1D8E-5932-37EDAC90EDAE}"/>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FA988425-D842-823F-A216-0D694C9A684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569755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839248"/>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98759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695" y="179872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1015663"/>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Tree>
    <p:extLst>
      <p:ext uri="{BB962C8B-B14F-4D97-AF65-F5344CB8AC3E}">
        <p14:creationId xmlns:p14="http://schemas.microsoft.com/office/powerpoint/2010/main" val="25382373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67061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78687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695" y="161866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
        <p:nvSpPr>
          <p:cNvPr id="2" name="TextBox 1">
            <a:extLst>
              <a:ext uri="{FF2B5EF4-FFF2-40B4-BE49-F238E27FC236}">
                <a16:creationId xmlns:a16="http://schemas.microsoft.com/office/drawing/2014/main" id="{4F2F1ED8-80AA-FCB1-2079-34135635BE61}"/>
              </a:ext>
            </a:extLst>
          </p:cNvPr>
          <p:cNvSpPr txBox="1"/>
          <p:nvPr/>
        </p:nvSpPr>
        <p:spPr>
          <a:xfrm>
            <a:off x="551573" y="1832549"/>
            <a:ext cx="4740400"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DCA27761-56E5-76EA-7727-16EC4BE056B8}"/>
              </a:ext>
            </a:extLst>
          </p:cNvPr>
          <p:cNvGrpSpPr/>
          <p:nvPr/>
        </p:nvGrpSpPr>
        <p:grpSpPr>
          <a:xfrm>
            <a:off x="8606202" y="1398772"/>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91E5C560-E8EC-7453-35E7-81B94D11F4B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64E480EC-5CFB-DBC4-2F1B-6F3A910E00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416645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64775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76790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28835" y="160723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312508" cy="646331"/>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Tree>
    <p:extLst>
      <p:ext uri="{BB962C8B-B14F-4D97-AF65-F5344CB8AC3E}">
        <p14:creationId xmlns:p14="http://schemas.microsoft.com/office/powerpoint/2010/main" val="24845306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218848"/>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30742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118975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276999"/>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
        <p:nvSpPr>
          <p:cNvPr id="2" name="TextBox 1">
            <a:extLst>
              <a:ext uri="{FF2B5EF4-FFF2-40B4-BE49-F238E27FC236}">
                <a16:creationId xmlns:a16="http://schemas.microsoft.com/office/drawing/2014/main" id="{C4EE4217-CCC6-C59D-E7EE-0A5FD29FC704}"/>
              </a:ext>
            </a:extLst>
          </p:cNvPr>
          <p:cNvSpPr txBox="1"/>
          <p:nvPr/>
        </p:nvSpPr>
        <p:spPr>
          <a:xfrm>
            <a:off x="563125" y="1471588"/>
            <a:ext cx="8273419" cy="276999"/>
          </a:xfrm>
          <a:prstGeom prst="rect">
            <a:avLst/>
          </a:prstGeom>
          <a:noFill/>
        </p:spPr>
        <p:txBody>
          <a:bodyPr wrap="none" rtlCol="0">
            <a:spAutoFit/>
          </a:bodyPr>
          <a:lstStyle/>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grpSp>
        <p:nvGrpSpPr>
          <p:cNvPr id="12" name="Google Shape;864;p78">
            <a:extLst>
              <a:ext uri="{FF2B5EF4-FFF2-40B4-BE49-F238E27FC236}">
                <a16:creationId xmlns:a16="http://schemas.microsoft.com/office/drawing/2014/main" id="{C4A56B34-2F6C-C173-1C37-D24980B03246}"/>
              </a:ext>
            </a:extLst>
          </p:cNvPr>
          <p:cNvGrpSpPr/>
          <p:nvPr/>
        </p:nvGrpSpPr>
        <p:grpSpPr>
          <a:xfrm>
            <a:off x="8671204" y="1105545"/>
            <a:ext cx="388350" cy="388350"/>
            <a:chOff x="9069139" y="3565127"/>
            <a:chExt cx="517800" cy="517800"/>
          </a:xfrm>
          <a:solidFill>
            <a:srgbClr val="E80F1C"/>
          </a:solidFill>
        </p:grpSpPr>
        <p:sp>
          <p:nvSpPr>
            <p:cNvPr id="13" name="Google Shape;865;p78">
              <a:extLst>
                <a:ext uri="{FF2B5EF4-FFF2-40B4-BE49-F238E27FC236}">
                  <a16:creationId xmlns:a16="http://schemas.microsoft.com/office/drawing/2014/main" id="{09959DF0-9220-D21D-52D0-91178B55C58D}"/>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866;p78">
              <a:extLst>
                <a:ext uri="{FF2B5EF4-FFF2-40B4-BE49-F238E27FC236}">
                  <a16:creationId xmlns:a16="http://schemas.microsoft.com/office/drawing/2014/main" id="{99A7D413-F557-A798-8172-AC5E46C16C19}"/>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780981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6934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81362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551695" y="165295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551573" y="851653"/>
            <a:ext cx="8396483" cy="646331"/>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1043678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4" name="Google Shape;544;p66"/>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45" name="Google Shape;545;p66"/>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43" name="Google Shape;543;p6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a:t>
            </a:fld>
            <a:endParaRPr dirty="0"/>
          </a:p>
        </p:txBody>
      </p:sp>
      <p:sp>
        <p:nvSpPr>
          <p:cNvPr id="547" name="Google Shape;547;p66"/>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10" name="Google Shape;504;p62">
            <a:extLst>
              <a:ext uri="{FF2B5EF4-FFF2-40B4-BE49-F238E27FC236}">
                <a16:creationId xmlns:a16="http://schemas.microsoft.com/office/drawing/2014/main" id="{26168F40-69CD-50E6-E494-B629AEFD4838}"/>
              </a:ext>
            </a:extLst>
          </p:cNvPr>
          <p:cNvGraphicFramePr/>
          <p:nvPr>
            <p:extLst>
              <p:ext uri="{D42A27DB-BD31-4B8C-83A1-F6EECF244321}">
                <p14:modId xmlns:p14="http://schemas.microsoft.com/office/powerpoint/2010/main" val="3514691953"/>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48" name="Google Shape;548;p66"/>
          <p:cNvSpPr/>
          <p:nvPr/>
        </p:nvSpPr>
        <p:spPr>
          <a:xfrm>
            <a:off x="263919" y="1249973"/>
            <a:ext cx="5741978" cy="3303767"/>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49" name="Google Shape;549;p66"/>
          <p:cNvSpPr/>
          <p:nvPr/>
        </p:nvSpPr>
        <p:spPr>
          <a:xfrm>
            <a:off x="7522131" y="1360350"/>
            <a:ext cx="141891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273030977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count_reviews">
            <a:extLst>
              <a:ext uri="{FF2B5EF4-FFF2-40B4-BE49-F238E27FC236}">
                <a16:creationId xmlns:a16="http://schemas.microsoft.com/office/drawing/2014/main" id="{34CEC7DC-3DCA-57E5-061E-45AB0BDA1604}"/>
              </a:ext>
            </a:extLst>
          </p:cNvPr>
          <p:cNvSpPr/>
          <p:nvPr/>
        </p:nvSpPr>
        <p:spPr>
          <a:xfrm>
            <a:off x="544191" y="1861065"/>
            <a:ext cx="8046364" cy="2862322"/>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p>
          <a:p>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endParaRPr lang="en-CA" sz="1200" dirty="0">
              <a:solidFill>
                <a:srgbClr val="0086B3"/>
              </a:solidFill>
              <a:latin typeface="DM Mono" panose="020B0509040201040103" pitchFamily="49" charset="77"/>
            </a:endParaRPr>
          </a:p>
          <a:p>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183691"/>
                </a:solidFill>
                <a:latin typeface="DM Mono" panose="020B0509040201040103" pitchFamily="49" charset="77"/>
              </a:rPr>
              <a:t>'date</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left_anti</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select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columns</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union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filter</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date</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groupby</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count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withColumnRenamed</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"count"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latin typeface="DM Mono" panose="020B0509040201040103" pitchFamily="49" charset="77"/>
              </a:rPr>
              <a:t>reviews_df</a:t>
            </a:r>
            <a:endParaRPr lang="en-US" sz="1200" dirty="0">
              <a:latin typeface="DM Mono" panose="020B0509040201040103" pitchFamily="49" charset="77"/>
            </a:endParaRPr>
          </a:p>
        </p:txBody>
      </p:sp>
      <p:sp>
        <p:nvSpPr>
          <p:cNvPr id="12" name="Rectangle 11">
            <a:extLst>
              <a:ext uri="{FF2B5EF4-FFF2-40B4-BE49-F238E27FC236}">
                <a16:creationId xmlns:a16="http://schemas.microsoft.com/office/drawing/2014/main" id="{0C5692FD-8356-36AF-7371-5744AD7FB96A}"/>
              </a:ext>
            </a:extLst>
          </p:cNvPr>
          <p:cNvSpPr/>
          <p:nvPr/>
        </p:nvSpPr>
        <p:spPr>
          <a:xfrm>
            <a:off x="1741255" y="1202961"/>
            <a:ext cx="6826815" cy="278318"/>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assert">
            <a:extLst>
              <a:ext uri="{FF2B5EF4-FFF2-40B4-BE49-F238E27FC236}">
                <a16:creationId xmlns:a16="http://schemas.microsoft.com/office/drawing/2014/main" id="{171FC135-EDF0-AE4D-695C-D606C21A0EE5}"/>
              </a:ext>
            </a:extLst>
          </p:cNvPr>
          <p:cNvSpPr/>
          <p:nvPr/>
        </p:nvSpPr>
        <p:spPr>
          <a:xfrm>
            <a:off x="563125" y="151579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3" name="!!act">
            <a:extLst>
              <a:ext uri="{FF2B5EF4-FFF2-40B4-BE49-F238E27FC236}">
                <a16:creationId xmlns:a16="http://schemas.microsoft.com/office/drawing/2014/main" id="{CF847FD0-1DA8-C5D1-8A5F-C9CA5C814656}"/>
              </a:ext>
            </a:extLst>
          </p:cNvPr>
          <p:cNvSpPr/>
          <p:nvPr/>
        </p:nvSpPr>
        <p:spPr>
          <a:xfrm>
            <a:off x="551574" y="851653"/>
            <a:ext cx="8170924" cy="646331"/>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363924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2" presetClass="entr" presetSubtype="8"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cBhvr additive="base">
                                        <p:cTn id="9" dur="1000" fill="hold"/>
                                        <p:tgtEl>
                                          <p:spTgt spid="3"/>
                                        </p:tgtEl>
                                        <p:attrNameLst>
                                          <p:attrName>ppt_x</p:attrName>
                                        </p:attrNameLst>
                                      </p:cBhvr>
                                      <p:tavLst>
                                        <p:tav tm="0">
                                          <p:val>
                                            <p:strVal val="0-#ppt_w/2"/>
                                          </p:val>
                                        </p:tav>
                                        <p:tav tm="100000">
                                          <p:val>
                                            <p:strVal val="#ppt_x"/>
                                          </p:val>
                                        </p:tav>
                                      </p:tavLst>
                                    </p:anim>
                                    <p:anim calcmode="lin" valueType="num">
                                      <p:cBhvr additive="base">
                                        <p:cTn id="10"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count_reviews">
            <a:extLst>
              <a:ext uri="{FF2B5EF4-FFF2-40B4-BE49-F238E27FC236}">
                <a16:creationId xmlns:a16="http://schemas.microsoft.com/office/drawing/2014/main" id="{34CEC7DC-3DCA-57E5-061E-45AB0BDA1604}"/>
              </a:ext>
            </a:extLst>
          </p:cNvPr>
          <p:cNvSpPr/>
          <p:nvPr/>
        </p:nvSpPr>
        <p:spPr>
          <a:xfrm>
            <a:off x="544191" y="965329"/>
            <a:ext cx="8046364" cy="2862322"/>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p>
          <a:p>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endParaRPr lang="en-CA" sz="1200" dirty="0">
              <a:solidFill>
                <a:srgbClr val="0086B3"/>
              </a:solidFill>
              <a:latin typeface="DM Mono" panose="020B0509040201040103" pitchFamily="49" charset="77"/>
            </a:endParaRPr>
          </a:p>
          <a:p>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183691"/>
                </a:solidFill>
                <a:latin typeface="DM Mono" panose="020B0509040201040103" pitchFamily="49" charset="77"/>
              </a:rPr>
              <a:t>'date</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left_anti</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select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columns</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union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filter</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date</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groupby</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count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withColumnRenamed</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"count"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latin typeface="DM Mono" panose="020B0509040201040103" pitchFamily="49" charset="77"/>
              </a:rPr>
              <a:t>reviews_df</a:t>
            </a:r>
            <a:endParaRPr lang="en-US" sz="1200" dirty="0">
              <a:latin typeface="DM Mono" panose="020B0509040201040103" pitchFamily="49" charset="77"/>
            </a:endParaRPr>
          </a:p>
        </p:txBody>
      </p:sp>
      <p:sp>
        <p:nvSpPr>
          <p:cNvPr id="9" name="Rectangle 8">
            <a:extLst>
              <a:ext uri="{FF2B5EF4-FFF2-40B4-BE49-F238E27FC236}">
                <a16:creationId xmlns:a16="http://schemas.microsoft.com/office/drawing/2014/main" id="{32FD9669-6D35-03BB-ECE6-0A829C7321BC}"/>
              </a:ext>
            </a:extLst>
          </p:cNvPr>
          <p:cNvSpPr/>
          <p:nvPr/>
        </p:nvSpPr>
        <p:spPr>
          <a:xfrm>
            <a:off x="563125" y="1542327"/>
            <a:ext cx="5090432" cy="77212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24654951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Rectangle 2">
            <a:extLst>
              <a:ext uri="{FF2B5EF4-FFF2-40B4-BE49-F238E27FC236}">
                <a16:creationId xmlns:a16="http://schemas.microsoft.com/office/drawing/2014/main" id="{34CEC7DC-3DCA-57E5-061E-45AB0BDA1604}"/>
              </a:ext>
            </a:extLst>
          </p:cNvPr>
          <p:cNvSpPr/>
          <p:nvPr/>
        </p:nvSpPr>
        <p:spPr>
          <a:xfrm>
            <a:off x="544191" y="965329"/>
            <a:ext cx="8046364" cy="2862322"/>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p>
          <a:p>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endParaRPr lang="en-CA" sz="1200" dirty="0">
              <a:solidFill>
                <a:srgbClr val="0086B3"/>
              </a:solidFill>
              <a:latin typeface="DM Mono" panose="020B0509040201040103" pitchFamily="49" charset="77"/>
            </a:endParaRPr>
          </a:p>
          <a:p>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183691"/>
                </a:solidFill>
                <a:latin typeface="DM Mono" panose="020B0509040201040103" pitchFamily="49" charset="77"/>
              </a:rPr>
              <a:t>'date</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p>
          <a:p>
            <a:r>
              <a:rPr lang="en-CA" sz="1200" dirty="0">
                <a:solidFill>
                  <a:srgbClr val="63A35C"/>
                </a:solidFill>
                <a:latin typeface="DM Mono" panose="020B0509040201040103" pitchFamily="49" charset="77"/>
              </a:rPr>
              <a:t>      </a:t>
            </a:r>
            <a:r>
              <a:rPr lang="en-CA" sz="1200" dirty="0">
                <a:solidFill>
                  <a:srgbClr val="660099"/>
                </a:solidFill>
                <a:highlight>
                  <a:srgbClr val="FFFF00"/>
                </a:highlight>
                <a:latin typeface="DM Mono" panose="020B0509040201040103" pitchFamily="49" charset="77"/>
              </a:rPr>
              <a:t>how</a:t>
            </a:r>
            <a:r>
              <a:rPr lang="en-CA" sz="1200" dirty="0">
                <a:solidFill>
                  <a:srgbClr val="A71D5D"/>
                </a:solidFill>
                <a:highlight>
                  <a:srgbClr val="FFFF00"/>
                </a:highlight>
                <a:latin typeface="DM Mono" panose="020B0509040201040103" pitchFamily="49" charset="77"/>
              </a:rPr>
              <a:t>=</a:t>
            </a:r>
            <a:r>
              <a:rPr lang="en-CA" sz="1200" dirty="0">
                <a:solidFill>
                  <a:srgbClr val="183691"/>
                </a:solidFill>
                <a:highlight>
                  <a:srgbClr val="FFFF00"/>
                </a:highlight>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left_anti</a:t>
            </a:r>
            <a:r>
              <a:rPr lang="en-CA" sz="1200" dirty="0">
                <a:solidFill>
                  <a:srgbClr val="183691"/>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select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columns</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union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filter</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date</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groupby</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count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withColumnRenamed</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"count"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latin typeface="DM Mono" panose="020B0509040201040103" pitchFamily="49" charset="77"/>
              </a:rPr>
              <a:t>reviews_df</a:t>
            </a:r>
            <a:endParaRPr lang="en-US" sz="1200" dirty="0">
              <a:latin typeface="DM Mono" panose="020B0509040201040103" pitchFamily="49" charset="77"/>
            </a:endParaRPr>
          </a:p>
        </p:txBody>
      </p:sp>
      <p:pic>
        <p:nvPicPr>
          <p:cNvPr id="7" name="!!bug">
            <a:extLst>
              <a:ext uri="{FF2B5EF4-FFF2-40B4-BE49-F238E27FC236}">
                <a16:creationId xmlns:a16="http://schemas.microsoft.com/office/drawing/2014/main" id="{E8E1701A-DB14-09E6-8679-3E03918B0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610734" y="2011814"/>
            <a:ext cx="435810" cy="339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60099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a:off x="1191" y="2523523"/>
            <a:ext cx="9141619" cy="664628"/>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5" name="!!bug">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98404" y="2515487"/>
            <a:ext cx="435810" cy="339470"/>
          </a:xfrm>
          <a:prstGeom prst="rect">
            <a:avLst/>
          </a:prstGeom>
          <a:noFill/>
          <a:extLst>
            <a:ext uri="{909E8E84-426E-40DD-AFC4-6F175D3DCCD1}">
              <a14:hiddenFill xmlns:a14="http://schemas.microsoft.com/office/drawing/2010/main">
                <a:solidFill>
                  <a:srgbClr val="FFFFFF"/>
                </a:solidFill>
              </a14:hiddenFill>
            </a:ext>
          </a:extLst>
        </p:spPr>
      </p:pic>
      <p:sp>
        <p:nvSpPr>
          <p:cNvPr id="10" name="!!arrange">
            <a:extLst>
              <a:ext uri="{FF2B5EF4-FFF2-40B4-BE49-F238E27FC236}">
                <a16:creationId xmlns:a16="http://schemas.microsoft.com/office/drawing/2014/main" id="{5852C014-DE0A-3AB8-DEA4-01C2D3CF98C7}"/>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2" name="!!assert">
            <a:extLst>
              <a:ext uri="{FF2B5EF4-FFF2-40B4-BE49-F238E27FC236}">
                <a16:creationId xmlns:a16="http://schemas.microsoft.com/office/drawing/2014/main" id="{D5DCFB6A-37F4-88DD-105E-EB528D2A9338}"/>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C0A58DB1-390A-53CF-52A3-A0BA98B645FA}"/>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377276318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a:off x="1191" y="768463"/>
            <a:ext cx="9141619" cy="1723875"/>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5" name="Picture 2">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98404" y="2515487"/>
            <a:ext cx="435810" cy="339470"/>
          </a:xfrm>
          <a:prstGeom prst="rect">
            <a:avLst/>
          </a:prstGeom>
          <a:noFill/>
          <a:extLst>
            <a:ext uri="{909E8E84-426E-40DD-AFC4-6F175D3DCCD1}">
              <a14:hiddenFill xmlns:a14="http://schemas.microsoft.com/office/drawing/2010/main">
                <a:solidFill>
                  <a:srgbClr val="FFFFFF"/>
                </a:solidFill>
              </a14:hiddenFill>
            </a:ext>
          </a:extLst>
        </p:spPr>
      </p:pic>
      <p:sp>
        <p:nvSpPr>
          <p:cNvPr id="10" name="!!arrange">
            <a:extLst>
              <a:ext uri="{FF2B5EF4-FFF2-40B4-BE49-F238E27FC236}">
                <a16:creationId xmlns:a16="http://schemas.microsoft.com/office/drawing/2014/main" id="{5852C014-DE0A-3AB8-DEA4-01C2D3CF98C7}"/>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2" name="!!assert">
            <a:extLst>
              <a:ext uri="{FF2B5EF4-FFF2-40B4-BE49-F238E27FC236}">
                <a16:creationId xmlns:a16="http://schemas.microsoft.com/office/drawing/2014/main" id="{D5DCFB6A-37F4-88DD-105E-EB528D2A9338}"/>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C0A58DB1-390A-53CF-52A3-A0BA98B645FA}"/>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207588532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green box">
            <a:extLst>
              <a:ext uri="{FF2B5EF4-FFF2-40B4-BE49-F238E27FC236}">
                <a16:creationId xmlns:a16="http://schemas.microsoft.com/office/drawing/2014/main" id="{AC8A58E5-5EA7-2839-FCD7-3B16B38CCBC9}"/>
              </a:ext>
            </a:extLst>
          </p:cNvPr>
          <p:cNvSpPr/>
          <p:nvPr/>
        </p:nvSpPr>
        <p:spPr>
          <a:xfrm>
            <a:off x="394891" y="774216"/>
            <a:ext cx="8185985" cy="1283185"/>
          </a:xfrm>
          <a:prstGeom prst="rect">
            <a:avLst/>
          </a:prstGeom>
          <a:solidFill>
            <a:srgbClr val="85DD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strike="sngStrike" dirty="0"/>
              <a:t>Squeeze</a:t>
            </a:r>
            <a:r>
              <a:rPr lang="en-CA" dirty="0"/>
              <a:t> 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17" name="!!blue box">
            <a:extLst>
              <a:ext uri="{FF2B5EF4-FFF2-40B4-BE49-F238E27FC236}">
                <a16:creationId xmlns:a16="http://schemas.microsoft.com/office/drawing/2014/main" id="{BA104F1A-9354-CCE0-5D7B-27DBEE070BC4}"/>
              </a:ext>
            </a:extLst>
          </p:cNvPr>
          <p:cNvSpPr/>
          <p:nvPr/>
        </p:nvSpPr>
        <p:spPr>
          <a:xfrm>
            <a:off x="394891" y="2206097"/>
            <a:ext cx="8185985" cy="598615"/>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d box">
            <a:extLst>
              <a:ext uri="{FF2B5EF4-FFF2-40B4-BE49-F238E27FC236}">
                <a16:creationId xmlns:a16="http://schemas.microsoft.com/office/drawing/2014/main" id="{3DC366F7-C7F6-90F9-F424-2F5969201CE2}"/>
              </a:ext>
            </a:extLst>
          </p:cNvPr>
          <p:cNvSpPr/>
          <p:nvPr/>
        </p:nvSpPr>
        <p:spPr>
          <a:xfrm>
            <a:off x="394891" y="2869279"/>
            <a:ext cx="8185985" cy="25387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arrange">
            <a:extLst>
              <a:ext uri="{FF2B5EF4-FFF2-40B4-BE49-F238E27FC236}">
                <a16:creationId xmlns:a16="http://schemas.microsoft.com/office/drawing/2014/main" id="{361D89A7-1550-5DF2-6A5F-1B920633085C}"/>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8707186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green box">
            <a:extLst>
              <a:ext uri="{FF2B5EF4-FFF2-40B4-BE49-F238E27FC236}">
                <a16:creationId xmlns:a16="http://schemas.microsoft.com/office/drawing/2014/main" id="{AC8A58E5-5EA7-2839-FCD7-3B16B38CCBC9}"/>
              </a:ext>
            </a:extLst>
          </p:cNvPr>
          <p:cNvSpPr/>
          <p:nvPr/>
        </p:nvSpPr>
        <p:spPr>
          <a:xfrm>
            <a:off x="394891" y="774216"/>
            <a:ext cx="8185985" cy="1283185"/>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Simplify"/>
          <p:cNvSpPr txBox="1">
            <a:spLocks noGrp="1"/>
          </p:cNvSpPr>
          <p:nvPr>
            <p:ph type="title"/>
          </p:nvPr>
        </p:nvSpPr>
        <p:spPr>
          <a:prstGeom prst="rect">
            <a:avLst/>
          </a:prstGeom>
        </p:spPr>
        <p:txBody>
          <a:bodyPr spcFirstLastPara="1" wrap="square" lIns="0" tIns="0" rIns="0" bIns="0" anchor="ctr" anchorCtr="0">
            <a:noAutofit/>
          </a:bodyPr>
          <a:lstStyle/>
          <a:p>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304071535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Simplify"/>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chemeClr val="bg1">
                    <a:lumMod val="75000"/>
                  </a:schemeClr>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9" name="!!green box">
            <a:extLst>
              <a:ext uri="{FF2B5EF4-FFF2-40B4-BE49-F238E27FC236}">
                <a16:creationId xmlns:a16="http://schemas.microsoft.com/office/drawing/2014/main" id="{2ADF328D-F280-FFC6-6C48-9BFD0B8DB318}"/>
              </a:ext>
            </a:extLst>
          </p:cNvPr>
          <p:cNvSpPr/>
          <p:nvPr/>
        </p:nvSpPr>
        <p:spPr>
          <a:xfrm>
            <a:off x="408318" y="1313518"/>
            <a:ext cx="8185985" cy="437625"/>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787870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686304"/>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43889867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615827"/>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87618" y="1316672"/>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0" name="Rectangle 9">
            <a:extLst>
              <a:ext uri="{FF2B5EF4-FFF2-40B4-BE49-F238E27FC236}">
                <a16:creationId xmlns:a16="http://schemas.microsoft.com/office/drawing/2014/main" id="{CA8E12AF-E53E-E934-85EF-506DCEFBB874}"/>
              </a:ext>
            </a:extLst>
          </p:cNvPr>
          <p:cNvSpPr/>
          <p:nvPr/>
        </p:nvSpPr>
        <p:spPr>
          <a:xfrm>
            <a:off x="579771" y="1702814"/>
            <a:ext cx="6155834" cy="31162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470796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1" name="Google Shape;511;p63"/>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12" name="Google Shape;512;p63"/>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10" name="Google Shape;510;p63"/>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a:t>
            </a:fld>
            <a:endParaRPr dirty="0"/>
          </a:p>
        </p:txBody>
      </p:sp>
      <p:sp>
        <p:nvSpPr>
          <p:cNvPr id="514" name="Google Shape;514;p63"/>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10" name="Google Shape;504;p62">
            <a:extLst>
              <a:ext uri="{FF2B5EF4-FFF2-40B4-BE49-F238E27FC236}">
                <a16:creationId xmlns:a16="http://schemas.microsoft.com/office/drawing/2014/main" id="{BE47BFBB-2BA3-B660-6ECB-0F945676F85F}"/>
              </a:ext>
            </a:extLst>
          </p:cNvPr>
          <p:cNvGraphicFramePr/>
          <p:nvPr>
            <p:extLst>
              <p:ext uri="{D42A27DB-BD31-4B8C-83A1-F6EECF244321}">
                <p14:modId xmlns:p14="http://schemas.microsoft.com/office/powerpoint/2010/main" val="1201102139"/>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15" name="Google Shape;515;p63"/>
          <p:cNvSpPr/>
          <p:nvPr/>
        </p:nvSpPr>
        <p:spPr>
          <a:xfrm>
            <a:off x="299720" y="1279183"/>
            <a:ext cx="2452612" cy="3303767"/>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16" name="Google Shape;516;p63"/>
          <p:cNvSpPr/>
          <p:nvPr/>
        </p:nvSpPr>
        <p:spPr>
          <a:xfrm>
            <a:off x="3893329" y="1360350"/>
            <a:ext cx="504760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ctangle 9">
            <a:extLst>
              <a:ext uri="{FF2B5EF4-FFF2-40B4-BE49-F238E27FC236}">
                <a16:creationId xmlns:a16="http://schemas.microsoft.com/office/drawing/2014/main" id="{537A934D-2352-087E-7881-0F8C39D7E606}"/>
              </a:ext>
            </a:extLst>
          </p:cNvPr>
          <p:cNvSpPr/>
          <p:nvPr/>
        </p:nvSpPr>
        <p:spPr>
          <a:xfrm>
            <a:off x="579771" y="1702814"/>
            <a:ext cx="8142727" cy="830997"/>
          </a:xfrm>
          <a:prstGeom prst="rect">
            <a:avLst/>
          </a:prstGeom>
          <a:solidFill>
            <a:srgbClr val="00B6E0">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This code is part of our system under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74244647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6808654" y="1714805"/>
            <a:ext cx="1760054" cy="1200329"/>
          </a:xfrm>
          <a:prstGeom prst="rect">
            <a:avLst/>
          </a:prstGeom>
          <a:noFill/>
        </p:spPr>
        <p:txBody>
          <a:bodyPr wrap="square" rtlCol="0">
            <a:spAutoFit/>
          </a:bodyPr>
          <a:lstStyle/>
          <a:p>
            <a:pPr algn="ctr"/>
            <a:r>
              <a:rPr lang="en-US" sz="5400" dirty="0">
                <a:latin typeface="DM Mono" panose="020B0509040201040103" pitchFamily="49" charset="77"/>
              </a:rPr>
              <a:t>1 </a:t>
            </a:r>
          </a:p>
          <a:p>
            <a:pPr algn="ctr"/>
            <a:r>
              <a:rPr lang="en-US" sz="1800" dirty="0">
                <a:latin typeface="DM Mono" panose="020B0509040201040103" pitchFamily="49" charset="77"/>
              </a:rPr>
              <a:t>Review</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2"/>
                </a:solidFill>
                <a:latin typeface="DM Mono" panose="020B0509040201040103" pitchFamily="49" charset="77"/>
              </a:rPr>
              <a:t>0</a:t>
            </a:r>
            <a:r>
              <a:rPr lang="en-US" sz="3600" dirty="0">
                <a:solidFill>
                  <a:schemeClr val="bg2"/>
                </a:solidFill>
                <a:latin typeface="DM Mono" panose="020B0509040201040103" pitchFamily="49" charset="77"/>
              </a:rPr>
              <a:t> </a:t>
            </a:r>
          </a:p>
          <a:p>
            <a:pPr algn="ctr"/>
            <a:r>
              <a:rPr lang="en-US" sz="1800" dirty="0" err="1">
                <a:solidFill>
                  <a:schemeClr val="bg2"/>
                </a:solidFill>
                <a:latin typeface="DM Mono" panose="020B0509040201040103" pitchFamily="49" charset="77"/>
              </a:rPr>
              <a:t>Checkins</a:t>
            </a:r>
            <a:endParaRPr lang="en-US" sz="18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211184993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02923342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95089117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checkin_df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highlight>
                  <a:srgbClr val="FFFF00"/>
                </a:highlight>
                <a:latin typeface="DM Mono" panose="020B0509040201040103" pitchFamily="49" charset="77"/>
              </a:rPr>
            </a:br>
            <a:endParaRPr lang="en-CA" sz="1200" dirty="0">
              <a:highlight>
                <a:srgbClr val="FFFF00"/>
              </a:highlight>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highlight>
                  <a:srgbClr val="FFFF00"/>
                </a:highlight>
                <a:latin typeface="DM Mono" panose="020B0509040201040103" pitchFamily="49" charset="77"/>
              </a:rPr>
              <a:t>empty</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99766490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checkin_df</a:t>
            </a:r>
            <a:r>
              <a:rPr lang="en-CA" sz="1200" dirty="0">
                <a:solidFill>
                  <a:schemeClr val="bg1">
                    <a:lumMod val="50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31787127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checkin_df</a:t>
            </a:r>
            <a:r>
              <a:rPr lang="en-CA" sz="1200" dirty="0">
                <a:solidFill>
                  <a:schemeClr val="bg1">
                    <a:lumMod val="50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A7DA7AD-1202-C5ED-20D7-66B7F7B11678}"/>
              </a:ext>
            </a:extLst>
          </p:cNvPr>
          <p:cNvSpPr/>
          <p:nvPr/>
        </p:nvSpPr>
        <p:spPr>
          <a:xfrm>
            <a:off x="579771" y="1132367"/>
            <a:ext cx="7744672" cy="25391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81275618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14" name="Rectangle 13">
            <a:extLst>
              <a:ext uri="{FF2B5EF4-FFF2-40B4-BE49-F238E27FC236}">
                <a16:creationId xmlns:a16="http://schemas.microsoft.com/office/drawing/2014/main" id="{CB232F2E-FB34-90BD-4A66-9B64C6747269}"/>
              </a:ext>
            </a:extLst>
          </p:cNvPr>
          <p:cNvSpPr/>
          <p:nvPr/>
        </p:nvSpPr>
        <p:spPr>
          <a:xfrm>
            <a:off x="2681630" y="960263"/>
            <a:ext cx="5836953" cy="276999"/>
          </a:xfrm>
          <a:prstGeom prst="rect">
            <a:avLst/>
          </a:prstGeom>
        </p:spPr>
        <p:txBody>
          <a:bodyPr wrap="square">
            <a:spAutoFit/>
          </a:bodyPr>
          <a:lstStyle/>
          <a:p>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7" name="!!b_reviews_df">
            <a:extLst>
              <a:ext uri="{FF2B5EF4-FFF2-40B4-BE49-F238E27FC236}">
                <a16:creationId xmlns:a16="http://schemas.microsoft.com/office/drawing/2014/main" id="{B118C849-FCFC-AAE9-ABB3-5E558C1615B3}"/>
              </a:ext>
            </a:extLst>
          </p:cNvPr>
          <p:cNvSpPr txBox="1"/>
          <p:nvPr/>
        </p:nvSpPr>
        <p:spPr>
          <a:xfrm>
            <a:off x="575347" y="970157"/>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
        <p:nvSpPr>
          <p:cNvPr id="18" name="TextBox 17">
            <a:extLst>
              <a:ext uri="{FF2B5EF4-FFF2-40B4-BE49-F238E27FC236}">
                <a16:creationId xmlns:a16="http://schemas.microsoft.com/office/drawing/2014/main" id="{A6561530-B5BB-8C6F-14F5-F76831E97C19}"/>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44126555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Rectangle 12">
            <a:extLst>
              <a:ext uri="{FF2B5EF4-FFF2-40B4-BE49-F238E27FC236}">
                <a16:creationId xmlns:a16="http://schemas.microsoft.com/office/drawing/2014/main" id="{908E8EC6-5283-DCC2-ACF5-00A3B8FBB265}"/>
              </a:ext>
            </a:extLst>
          </p:cNvPr>
          <p:cNvSpPr/>
          <p:nvPr/>
        </p:nvSpPr>
        <p:spPr>
          <a:xfrm>
            <a:off x="383252" y="3510548"/>
            <a:ext cx="8354219" cy="212708"/>
          </a:xfrm>
          <a:prstGeom prst="rect">
            <a:avLst/>
          </a:prstGeom>
          <a:solidFill>
            <a:schemeClr val="accent1">
              <a:alpha val="50196"/>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 name="Rectangle 10">
            <a:extLst>
              <a:ext uri="{FF2B5EF4-FFF2-40B4-BE49-F238E27FC236}">
                <a16:creationId xmlns:a16="http://schemas.microsoft.com/office/drawing/2014/main" id="{D8540CA4-E77D-0462-9A44-32275F31DC17}"/>
              </a:ext>
            </a:extLst>
          </p:cNvPr>
          <p:cNvSpPr/>
          <p:nvPr/>
        </p:nvSpPr>
        <p:spPr>
          <a:xfrm>
            <a:off x="383253" y="3106090"/>
            <a:ext cx="8354219" cy="212708"/>
          </a:xfrm>
          <a:prstGeom prst="rect">
            <a:avLst/>
          </a:prstGeom>
          <a:solidFill>
            <a:schemeClr val="accent3">
              <a:alpha val="50196"/>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Rectangle 2">
            <a:extLst>
              <a:ext uri="{FF2B5EF4-FFF2-40B4-BE49-F238E27FC236}">
                <a16:creationId xmlns:a16="http://schemas.microsoft.com/office/drawing/2014/main" id="{312B751F-1CA6-38CB-FDB5-73BAAD9AE9A7}"/>
              </a:ext>
            </a:extLst>
          </p:cNvPr>
          <p:cNvSpPr/>
          <p:nvPr/>
        </p:nvSpPr>
        <p:spPr>
          <a:xfrm>
            <a:off x="394891" y="1015248"/>
            <a:ext cx="8354219" cy="2021867"/>
          </a:xfrm>
          <a:prstGeom prst="rect">
            <a:avLst/>
          </a:prstGeom>
          <a:solidFill>
            <a:srgbClr val="85DDB5">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124486"/>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14" name="Rectangle 13">
            <a:extLst>
              <a:ext uri="{FF2B5EF4-FFF2-40B4-BE49-F238E27FC236}">
                <a16:creationId xmlns:a16="http://schemas.microsoft.com/office/drawing/2014/main" id="{CB232F2E-FB34-90BD-4A66-9B64C6747269}"/>
              </a:ext>
            </a:extLst>
          </p:cNvPr>
          <p:cNvSpPr/>
          <p:nvPr/>
        </p:nvSpPr>
        <p:spPr>
          <a:xfrm>
            <a:off x="2681630" y="960263"/>
            <a:ext cx="5836953" cy="276999"/>
          </a:xfrm>
          <a:prstGeom prst="rect">
            <a:avLst/>
          </a:prstGeom>
        </p:spPr>
        <p:txBody>
          <a:bodyPr wrap="square">
            <a:spAutoFit/>
          </a:bodyPr>
          <a:lstStyle/>
          <a:p>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7" name="!!b_reviews_df">
            <a:extLst>
              <a:ext uri="{FF2B5EF4-FFF2-40B4-BE49-F238E27FC236}">
                <a16:creationId xmlns:a16="http://schemas.microsoft.com/office/drawing/2014/main" id="{B118C849-FCFC-AAE9-ABB3-5E558C1615B3}"/>
              </a:ext>
            </a:extLst>
          </p:cNvPr>
          <p:cNvSpPr txBox="1"/>
          <p:nvPr/>
        </p:nvSpPr>
        <p:spPr>
          <a:xfrm>
            <a:off x="575347" y="970157"/>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Tree>
    <p:extLst>
      <p:ext uri="{BB962C8B-B14F-4D97-AF65-F5344CB8AC3E}">
        <p14:creationId xmlns:p14="http://schemas.microsoft.com/office/powerpoint/2010/main" val="246027256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02651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192774"/>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A2AE1F5C-0D1A-FF13-7E10-6AE5D95B8F70}"/>
              </a:ext>
            </a:extLst>
          </p:cNvPr>
          <p:cNvSpPr/>
          <p:nvPr/>
        </p:nvSpPr>
        <p:spPr>
          <a:xfrm>
            <a:off x="2684519" y="2511612"/>
            <a:ext cx="5836953" cy="276999"/>
          </a:xfrm>
          <a:prstGeom prst="rect">
            <a:avLst/>
          </a:prstGeom>
        </p:spPr>
        <p:txBody>
          <a:bodyPr wrap="square">
            <a:spAutoFit/>
          </a:bodyPr>
          <a:lstStyle/>
          <a:p>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3" name="!!b_reviews_df">
            <a:extLst>
              <a:ext uri="{FF2B5EF4-FFF2-40B4-BE49-F238E27FC236}">
                <a16:creationId xmlns:a16="http://schemas.microsoft.com/office/drawing/2014/main" id="{A971D450-6381-47EE-0EC7-F5A01B9C7A1B}"/>
              </a:ext>
            </a:extLst>
          </p:cNvPr>
          <p:cNvSpPr txBox="1"/>
          <p:nvPr/>
        </p:nvSpPr>
        <p:spPr>
          <a:xfrm>
            <a:off x="575347" y="2507790"/>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Tree>
    <p:extLst>
      <p:ext uri="{BB962C8B-B14F-4D97-AF65-F5344CB8AC3E}">
        <p14:creationId xmlns:p14="http://schemas.microsoft.com/office/powerpoint/2010/main" val="253885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2" name="Google Shape;522;p64"/>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23" name="Google Shape;523;p64"/>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t>The PANDEMIC_RECOVERY table</a:t>
            </a:r>
            <a:endParaRPr dirty="0"/>
          </a:p>
        </p:txBody>
      </p:sp>
      <p:sp>
        <p:nvSpPr>
          <p:cNvPr id="521" name="Google Shape;521;p6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a:t>
            </a:fld>
            <a:endParaRPr dirty="0"/>
          </a:p>
        </p:txBody>
      </p:sp>
      <p:sp>
        <p:nvSpPr>
          <p:cNvPr id="525" name="Google Shape;525;p6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233910D9-B704-D6ED-9636-11CDEAD4C816}"/>
              </a:ext>
            </a:extLst>
          </p:cNvPr>
          <p:cNvGraphicFramePr/>
          <p:nvPr>
            <p:extLst>
              <p:ext uri="{D42A27DB-BD31-4B8C-83A1-F6EECF244321}">
                <p14:modId xmlns:p14="http://schemas.microsoft.com/office/powerpoint/2010/main" val="3139968642"/>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26" name="Google Shape;526;p64"/>
          <p:cNvSpPr/>
          <p:nvPr/>
        </p:nvSpPr>
        <p:spPr>
          <a:xfrm>
            <a:off x="271320" y="1488533"/>
            <a:ext cx="3619362" cy="3222676"/>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27" name="Google Shape;527;p64"/>
          <p:cNvSpPr/>
          <p:nvPr/>
        </p:nvSpPr>
        <p:spPr>
          <a:xfrm>
            <a:off x="5086799" y="1360350"/>
            <a:ext cx="385413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02651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192774"/>
            <a:ext cx="4569619" cy="1015663"/>
          </a:xfrm>
          <a:prstGeom prst="rect">
            <a:avLst/>
          </a:prstGeom>
          <a:ln>
            <a:noFill/>
          </a:ln>
        </p:spPr>
        <p:txBody>
          <a:bodyPr>
            <a:spAutoFit/>
          </a:bodyPr>
          <a:lstStyle/>
          <a:p>
            <a:r>
              <a:rPr lang="en-CA" sz="1200" dirty="0">
                <a:highlight>
                  <a:srgbClr val="FFFF00"/>
                </a:highlight>
                <a:latin typeface="DM Mono" panose="020B0509040201040103" pitchFamily="49" charset="77"/>
              </a:rPr>
              <a:t>empty</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2507790"/>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
        <p:nvSpPr>
          <p:cNvPr id="3" name="Rectangle 2">
            <a:extLst>
              <a:ext uri="{FF2B5EF4-FFF2-40B4-BE49-F238E27FC236}">
                <a16:creationId xmlns:a16="http://schemas.microsoft.com/office/drawing/2014/main" id="{9BC6B2CB-06D9-4F30-A151-C05F8B855D3A}"/>
              </a:ext>
            </a:extLst>
          </p:cNvPr>
          <p:cNvSpPr/>
          <p:nvPr/>
        </p:nvSpPr>
        <p:spPr>
          <a:xfrm>
            <a:off x="2683431" y="2510125"/>
            <a:ext cx="4089581" cy="276999"/>
          </a:xfrm>
          <a:prstGeom prst="rect">
            <a:avLst/>
          </a:prstGeom>
        </p:spPr>
        <p:txBody>
          <a:bodyPr wrap="none">
            <a:spAutoFit/>
          </a:bodyPr>
          <a:lstStyle/>
          <a:p>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97447677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02651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192774"/>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250779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731645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673173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highlight>
                  <a:srgbClr val="FFFF00"/>
                </a:highlight>
                <a:latin typeface="DM Mono" panose="020B0509040201040103" pitchFamily="49" charset="77"/>
              </a:rPr>
              <a:t>review</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76814184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22000602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xfrm>
            <a:off x="573193" y="2352938"/>
            <a:ext cx="7994475" cy="437625"/>
          </a:xfrm>
          <a:prstGeom prst="rect">
            <a:avLst/>
          </a:prstGeom>
        </p:spPr>
        <p:txBody>
          <a:bodyPr spcFirstLastPara="1" wrap="square" lIns="0" tIns="0" rIns="0" bIns="0" anchor="ctr" anchorCtr="0">
            <a:noAutofit/>
          </a:bodyPr>
          <a:lstStyle/>
          <a:p>
            <a:pPr lvl="0" algn="ctr"/>
            <a:r>
              <a:rPr lang="en-CA" sz="5400" dirty="0"/>
              <a:t>Is It Worth It?</a:t>
            </a:r>
            <a:endParaRPr sz="5400"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80569245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Is It Worth It?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6" name="Rectangle 5">
            <a:extLst>
              <a:ext uri="{FF2B5EF4-FFF2-40B4-BE49-F238E27FC236}">
                <a16:creationId xmlns:a16="http://schemas.microsoft.com/office/drawing/2014/main" id="{AAD9B4C1-3CBB-2AC7-3EEE-AC1555F9049E}"/>
              </a:ext>
            </a:extLst>
          </p:cNvPr>
          <p:cNvSpPr/>
          <p:nvPr/>
        </p:nvSpPr>
        <p:spPr>
          <a:xfrm>
            <a:off x="4392356" y="2059030"/>
            <a:ext cx="4053699" cy="2659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8" name="Group 7">
            <a:extLst>
              <a:ext uri="{FF2B5EF4-FFF2-40B4-BE49-F238E27FC236}">
                <a16:creationId xmlns:a16="http://schemas.microsoft.com/office/drawing/2014/main" id="{2E445715-3F78-7C2D-7D5C-AD2C3B3192B9}"/>
              </a:ext>
            </a:extLst>
          </p:cNvPr>
          <p:cNvGrpSpPr/>
          <p:nvPr/>
        </p:nvGrpSpPr>
        <p:grpSpPr>
          <a:xfrm>
            <a:off x="4392357" y="2943057"/>
            <a:ext cx="4077455" cy="265922"/>
            <a:chOff x="5854887" y="4047167"/>
            <a:chExt cx="5436607" cy="354563"/>
          </a:xfrm>
        </p:grpSpPr>
        <p:sp>
          <p:nvSpPr>
            <p:cNvPr id="13" name="Rectangle 12">
              <a:extLst>
                <a:ext uri="{FF2B5EF4-FFF2-40B4-BE49-F238E27FC236}">
                  <a16:creationId xmlns:a16="http://schemas.microsoft.com/office/drawing/2014/main" id="{0FF817EE-A955-D10E-430B-859DCDCFEEEE}"/>
                </a:ext>
              </a:extLst>
            </p:cNvPr>
            <p:cNvSpPr/>
            <p:nvPr/>
          </p:nvSpPr>
          <p:spPr>
            <a:xfrm>
              <a:off x="585488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Rectangle 33">
              <a:extLst>
                <a:ext uri="{FF2B5EF4-FFF2-40B4-BE49-F238E27FC236}">
                  <a16:creationId xmlns:a16="http://schemas.microsoft.com/office/drawing/2014/main" id="{08F8B8AA-6A6E-9473-D1A7-DD3ABD49234A}"/>
                </a:ext>
              </a:extLst>
            </p:cNvPr>
            <p:cNvSpPr/>
            <p:nvPr/>
          </p:nvSpPr>
          <p:spPr>
            <a:xfrm>
              <a:off x="641588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5" name="Rectangle 34">
              <a:extLst>
                <a:ext uri="{FF2B5EF4-FFF2-40B4-BE49-F238E27FC236}">
                  <a16:creationId xmlns:a16="http://schemas.microsoft.com/office/drawing/2014/main" id="{0E0D670A-ABA2-E396-3A03-47CB75A84FD8}"/>
                </a:ext>
              </a:extLst>
            </p:cNvPr>
            <p:cNvSpPr/>
            <p:nvPr/>
          </p:nvSpPr>
          <p:spPr>
            <a:xfrm>
              <a:off x="697687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Rectangle 35">
              <a:extLst>
                <a:ext uri="{FF2B5EF4-FFF2-40B4-BE49-F238E27FC236}">
                  <a16:creationId xmlns:a16="http://schemas.microsoft.com/office/drawing/2014/main" id="{BDBAEECE-DB5D-0BCF-CA31-F3A8D4BC63B8}"/>
                </a:ext>
              </a:extLst>
            </p:cNvPr>
            <p:cNvSpPr/>
            <p:nvPr/>
          </p:nvSpPr>
          <p:spPr>
            <a:xfrm>
              <a:off x="753787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Rectangle 36">
              <a:extLst>
                <a:ext uri="{FF2B5EF4-FFF2-40B4-BE49-F238E27FC236}">
                  <a16:creationId xmlns:a16="http://schemas.microsoft.com/office/drawing/2014/main" id="{69050F65-A7A6-3833-1937-4D31E1EF8445}"/>
                </a:ext>
              </a:extLst>
            </p:cNvPr>
            <p:cNvSpPr/>
            <p:nvPr/>
          </p:nvSpPr>
          <p:spPr>
            <a:xfrm>
              <a:off x="809886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Rectangle 37">
              <a:extLst>
                <a:ext uri="{FF2B5EF4-FFF2-40B4-BE49-F238E27FC236}">
                  <a16:creationId xmlns:a16="http://schemas.microsoft.com/office/drawing/2014/main" id="{209A5805-C53F-24F5-8213-E22E9B077271}"/>
                </a:ext>
              </a:extLst>
            </p:cNvPr>
            <p:cNvSpPr/>
            <p:nvPr/>
          </p:nvSpPr>
          <p:spPr>
            <a:xfrm>
              <a:off x="865986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Rectangle 38">
              <a:extLst>
                <a:ext uri="{FF2B5EF4-FFF2-40B4-BE49-F238E27FC236}">
                  <a16:creationId xmlns:a16="http://schemas.microsoft.com/office/drawing/2014/main" id="{7AB8F05D-C6DE-B6EC-EA8F-6D37EF1603D7}"/>
                </a:ext>
              </a:extLst>
            </p:cNvPr>
            <p:cNvSpPr/>
            <p:nvPr/>
          </p:nvSpPr>
          <p:spPr>
            <a:xfrm>
              <a:off x="922085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Rectangle 39">
              <a:extLst>
                <a:ext uri="{FF2B5EF4-FFF2-40B4-BE49-F238E27FC236}">
                  <a16:creationId xmlns:a16="http://schemas.microsoft.com/office/drawing/2014/main" id="{2F969006-BB9B-1B0D-C351-ABD54D10B25F}"/>
                </a:ext>
              </a:extLst>
            </p:cNvPr>
            <p:cNvSpPr/>
            <p:nvPr/>
          </p:nvSpPr>
          <p:spPr>
            <a:xfrm>
              <a:off x="978185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Rectangle 40">
              <a:extLst>
                <a:ext uri="{FF2B5EF4-FFF2-40B4-BE49-F238E27FC236}">
                  <a16:creationId xmlns:a16="http://schemas.microsoft.com/office/drawing/2014/main" id="{21F6C536-4F0D-F8D2-EAA8-F9616E2300A9}"/>
                </a:ext>
              </a:extLst>
            </p:cNvPr>
            <p:cNvSpPr/>
            <p:nvPr/>
          </p:nvSpPr>
          <p:spPr>
            <a:xfrm>
              <a:off x="1034284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Rectangle 41">
              <a:extLst>
                <a:ext uri="{FF2B5EF4-FFF2-40B4-BE49-F238E27FC236}">
                  <a16:creationId xmlns:a16="http://schemas.microsoft.com/office/drawing/2014/main" id="{D11DCA1F-7C4F-D7DB-91CD-6FCD08CC392B}"/>
                </a:ext>
              </a:extLst>
            </p:cNvPr>
            <p:cNvSpPr/>
            <p:nvPr/>
          </p:nvSpPr>
          <p:spPr>
            <a:xfrm>
              <a:off x="10903843"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9" name="TextBox 8">
            <a:extLst>
              <a:ext uri="{FF2B5EF4-FFF2-40B4-BE49-F238E27FC236}">
                <a16:creationId xmlns:a16="http://schemas.microsoft.com/office/drawing/2014/main" id="{95F9544F-1FBF-E1DB-3AA0-9B20F1A6E1AA}"/>
              </a:ext>
            </a:extLst>
          </p:cNvPr>
          <p:cNvSpPr txBox="1"/>
          <p:nvPr/>
        </p:nvSpPr>
        <p:spPr>
          <a:xfrm>
            <a:off x="6158797" y="1660356"/>
            <a:ext cx="564578" cy="253916"/>
          </a:xfrm>
          <a:prstGeom prst="rect">
            <a:avLst/>
          </a:prstGeom>
          <a:noFill/>
        </p:spPr>
        <p:txBody>
          <a:bodyPr wrap="none" rtlCol="0">
            <a:spAutoFit/>
          </a:bodyPr>
          <a:lstStyle/>
          <a:p>
            <a:r>
              <a:rPr lang="en-US" sz="1050" dirty="0">
                <a:latin typeface="DM Sans" pitchFamily="2" charset="77"/>
              </a:rPr>
              <a:t>TEST 1</a:t>
            </a:r>
          </a:p>
        </p:txBody>
      </p:sp>
      <p:sp>
        <p:nvSpPr>
          <p:cNvPr id="44" name="TextBox 43">
            <a:extLst>
              <a:ext uri="{FF2B5EF4-FFF2-40B4-BE49-F238E27FC236}">
                <a16:creationId xmlns:a16="http://schemas.microsoft.com/office/drawing/2014/main" id="{8685CF82-AC4A-6456-31FA-A5F832F0DE39}"/>
              </a:ext>
            </a:extLst>
          </p:cNvPr>
          <p:cNvSpPr txBox="1"/>
          <p:nvPr/>
        </p:nvSpPr>
        <p:spPr>
          <a:xfrm>
            <a:off x="6022512" y="2618719"/>
            <a:ext cx="829073" cy="253916"/>
          </a:xfrm>
          <a:prstGeom prst="rect">
            <a:avLst/>
          </a:prstGeom>
          <a:noFill/>
        </p:spPr>
        <p:txBody>
          <a:bodyPr wrap="none" rtlCol="0">
            <a:spAutoFit/>
          </a:bodyPr>
          <a:lstStyle/>
          <a:p>
            <a:r>
              <a:rPr lang="en-US" sz="1050" dirty="0">
                <a:latin typeface="DM Sans" pitchFamily="2" charset="77"/>
              </a:rPr>
              <a:t>TESTS 2-11</a:t>
            </a:r>
          </a:p>
        </p:txBody>
      </p:sp>
      <p:sp>
        <p:nvSpPr>
          <p:cNvPr id="45" name="TextBox 44">
            <a:extLst>
              <a:ext uri="{FF2B5EF4-FFF2-40B4-BE49-F238E27FC236}">
                <a16:creationId xmlns:a16="http://schemas.microsoft.com/office/drawing/2014/main" id="{F4A4219A-8621-64CA-FC53-1304E695CF7F}"/>
              </a:ext>
            </a:extLst>
          </p:cNvPr>
          <p:cNvSpPr txBox="1"/>
          <p:nvPr/>
        </p:nvSpPr>
        <p:spPr>
          <a:xfrm>
            <a:off x="6237003" y="3462489"/>
            <a:ext cx="479618" cy="253916"/>
          </a:xfrm>
          <a:prstGeom prst="rect">
            <a:avLst/>
          </a:prstGeom>
          <a:noFill/>
        </p:spPr>
        <p:txBody>
          <a:bodyPr wrap="none" rtlCol="0">
            <a:spAutoFit/>
          </a:bodyPr>
          <a:lstStyle/>
          <a:p>
            <a:r>
              <a:rPr lang="en-US" sz="1050" dirty="0">
                <a:latin typeface="DM Sans" pitchFamily="2" charset="77"/>
              </a:rPr>
              <a:t>TIME</a:t>
            </a:r>
          </a:p>
        </p:txBody>
      </p:sp>
      <p:cxnSp>
        <p:nvCxnSpPr>
          <p:cNvPr id="11" name="Straight Arrow Connector 10">
            <a:extLst>
              <a:ext uri="{FF2B5EF4-FFF2-40B4-BE49-F238E27FC236}">
                <a16:creationId xmlns:a16="http://schemas.microsoft.com/office/drawing/2014/main" id="{CBD4E0B8-2BB1-2DA8-2EBB-42252A4288C1}"/>
              </a:ext>
            </a:extLst>
          </p:cNvPr>
          <p:cNvCxnSpPr/>
          <p:nvPr/>
        </p:nvCxnSpPr>
        <p:spPr>
          <a:xfrm>
            <a:off x="6786826" y="3577905"/>
            <a:ext cx="16592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102437B-EFCF-B348-57B3-9C4E11F719AD}"/>
              </a:ext>
            </a:extLst>
          </p:cNvPr>
          <p:cNvCxnSpPr>
            <a:cxnSpLocks/>
          </p:cNvCxnSpPr>
          <p:nvPr/>
        </p:nvCxnSpPr>
        <p:spPr>
          <a:xfrm flipH="1">
            <a:off x="4475813" y="3577905"/>
            <a:ext cx="16829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D1E26C1-6819-B165-ADD8-6E3D035B7CA6}"/>
              </a:ext>
            </a:extLst>
          </p:cNvPr>
          <p:cNvSpPr txBox="1"/>
          <p:nvPr/>
        </p:nvSpPr>
        <p:spPr>
          <a:xfrm>
            <a:off x="459138" y="1764639"/>
            <a:ext cx="3437570" cy="2169825"/>
          </a:xfrm>
          <a:prstGeom prst="rect">
            <a:avLst/>
          </a:prstGeom>
          <a:noFill/>
        </p:spPr>
        <p:txBody>
          <a:bodyPr wrap="square" rtlCol="0">
            <a:spAutoFit/>
          </a:bodyPr>
          <a:lstStyle/>
          <a:p>
            <a:pPr algn="ctr"/>
            <a:r>
              <a:rPr lang="en-US" sz="4050" dirty="0">
                <a:latin typeface="DM Sans" pitchFamily="2" charset="77"/>
              </a:rPr>
              <a:t>The </a:t>
            </a:r>
          </a:p>
          <a:p>
            <a:pPr algn="ctr"/>
            <a:r>
              <a:rPr lang="en-US" sz="5400" dirty="0">
                <a:latin typeface="DM Sans" pitchFamily="2" charset="77"/>
              </a:rPr>
              <a:t>0</a:t>
            </a:r>
            <a:r>
              <a:rPr lang="en-US" sz="4050" dirty="0">
                <a:latin typeface="DM Sans" pitchFamily="2" charset="77"/>
              </a:rPr>
              <a:t> to </a:t>
            </a:r>
            <a:r>
              <a:rPr lang="en-US" sz="5400" dirty="0">
                <a:latin typeface="DM Sans" pitchFamily="2" charset="77"/>
              </a:rPr>
              <a:t>1</a:t>
            </a:r>
            <a:r>
              <a:rPr lang="en-US" sz="4050" dirty="0">
                <a:latin typeface="DM Sans" pitchFamily="2" charset="77"/>
              </a:rPr>
              <a:t> Phenomenon</a:t>
            </a:r>
          </a:p>
        </p:txBody>
      </p:sp>
    </p:spTree>
    <p:extLst>
      <p:ext uri="{BB962C8B-B14F-4D97-AF65-F5344CB8AC3E}">
        <p14:creationId xmlns:p14="http://schemas.microsoft.com/office/powerpoint/2010/main" val="421895759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6778631" y="1737057"/>
            <a:ext cx="1811169" cy="1200329"/>
          </a:xfrm>
          <a:prstGeom prst="rect">
            <a:avLst/>
          </a:prstGeom>
          <a:noFill/>
        </p:spPr>
        <p:txBody>
          <a:bodyPr wrap="square" rtlCol="0">
            <a:spAutoFit/>
          </a:bodyPr>
          <a:lstStyle/>
          <a:p>
            <a:pPr algn="ctr"/>
            <a:r>
              <a:rPr lang="en-US" sz="5400" dirty="0">
                <a:latin typeface="DM Mono" panose="020B0509040201040103" pitchFamily="49" charset="77"/>
              </a:rPr>
              <a:t>1 </a:t>
            </a:r>
          </a:p>
          <a:p>
            <a:pPr algn="ctr"/>
            <a:r>
              <a:rPr lang="en-US" sz="1800" dirty="0">
                <a:latin typeface="DM Mono" panose="020B0509040201040103" pitchFamily="49" charset="77"/>
              </a:rPr>
              <a:t>Review</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2"/>
                </a:solidFill>
                <a:latin typeface="DM Mono" panose="020B0509040201040103" pitchFamily="49" charset="77"/>
              </a:rPr>
              <a:t>0</a:t>
            </a:r>
            <a:r>
              <a:rPr lang="en-US" sz="3600" dirty="0">
                <a:solidFill>
                  <a:schemeClr val="bg2"/>
                </a:solidFill>
                <a:latin typeface="DM Mono" panose="020B0509040201040103" pitchFamily="49" charset="77"/>
              </a:rPr>
              <a:t> </a:t>
            </a:r>
          </a:p>
          <a:p>
            <a:pPr algn="ctr"/>
            <a:r>
              <a:rPr lang="en-US" sz="1800" dirty="0" err="1">
                <a:solidFill>
                  <a:schemeClr val="bg2"/>
                </a:solidFill>
                <a:latin typeface="DM Mono" panose="020B0509040201040103" pitchFamily="49" charset="77"/>
              </a:rPr>
              <a:t>Checkins</a:t>
            </a:r>
            <a:endParaRPr lang="en-US" sz="18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34646262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1mobile review">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1checkin">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1total">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3705226" y="1083402"/>
            <a:ext cx="4750724" cy="1437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2"/>
                </a:solidFill>
                <a:latin typeface="DM Mono" panose="020B0509040201040103" pitchFamily="49" charset="77"/>
              </a:rPr>
              <a:t>0 </a:t>
            </a:r>
          </a:p>
          <a:p>
            <a:pPr algn="ctr"/>
            <a:r>
              <a:rPr lang="en-US" sz="1200" dirty="0" err="1">
                <a:solidFill>
                  <a:schemeClr val="bg2"/>
                </a:solidFill>
                <a:latin typeface="DM Mono" panose="020B0509040201040103" pitchFamily="49" charset="77"/>
              </a:rPr>
              <a:t>Checkins</a:t>
            </a:r>
            <a:endParaRPr lang="en-US" sz="12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407460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1mobile review">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1checkin">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1total">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3705226" y="2757819"/>
            <a:ext cx="4750724" cy="1437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2"/>
                </a:solidFill>
                <a:latin typeface="DM Mono" panose="020B0509040201040103" pitchFamily="49" charset="77"/>
              </a:rPr>
              <a:t>0 </a:t>
            </a:r>
          </a:p>
          <a:p>
            <a:pPr algn="ctr"/>
            <a:r>
              <a:rPr lang="en-US" sz="1200" dirty="0" err="1">
                <a:solidFill>
                  <a:schemeClr val="bg2"/>
                </a:solidFill>
                <a:latin typeface="DM Mono" panose="020B0509040201040103" pitchFamily="49" charset="77"/>
              </a:rPr>
              <a:t>Checkins</a:t>
            </a:r>
            <a:endParaRPr lang="en-US" sz="12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195295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3" name="Google Shape;533;p65"/>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34" name="Google Shape;534;p65"/>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32" name="Google Shape;532;p65"/>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a:t>
            </a:fld>
            <a:endParaRPr dirty="0"/>
          </a:p>
        </p:txBody>
      </p:sp>
      <p:sp>
        <p:nvSpPr>
          <p:cNvPr id="536" name="Google Shape;536;p65"/>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75580481-96E2-1416-0129-571EB610965B}"/>
              </a:ext>
            </a:extLst>
          </p:cNvPr>
          <p:cNvGraphicFramePr/>
          <p:nvPr>
            <p:extLst>
              <p:ext uri="{D42A27DB-BD31-4B8C-83A1-F6EECF244321}">
                <p14:modId xmlns:p14="http://schemas.microsoft.com/office/powerpoint/2010/main" val="548491751"/>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37" name="Google Shape;537;p65"/>
          <p:cNvSpPr/>
          <p:nvPr/>
        </p:nvSpPr>
        <p:spPr>
          <a:xfrm>
            <a:off x="251073" y="1318652"/>
            <a:ext cx="4857365" cy="3262069"/>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38" name="Google Shape;538;p65"/>
          <p:cNvSpPr/>
          <p:nvPr/>
        </p:nvSpPr>
        <p:spPr>
          <a:xfrm>
            <a:off x="6001275" y="1360350"/>
            <a:ext cx="2939654"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1mobile review">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1total">
            <a:extLst>
              <a:ext uri="{FF2B5EF4-FFF2-40B4-BE49-F238E27FC236}">
                <a16:creationId xmlns:a16="http://schemas.microsoft.com/office/drawing/2014/main" id="{FFD0FD33-B74B-848D-40C6-6FB43BCCCE15}"/>
              </a:ext>
            </a:extLst>
          </p:cNvPr>
          <p:cNvSpPr txBox="1"/>
          <p:nvPr/>
        </p:nvSpPr>
        <p:spPr>
          <a:xfrm>
            <a:off x="6858571" y="1737057"/>
            <a:ext cx="1428889" cy="1200329"/>
          </a:xfrm>
          <a:prstGeom prst="rect">
            <a:avLst/>
          </a:prstGeom>
          <a:noFill/>
        </p:spPr>
        <p:txBody>
          <a:bodyPr wrap="square" rtlCol="0">
            <a:spAutoFit/>
          </a:bodyPr>
          <a:lstStyle/>
          <a:p>
            <a:pPr algn="ctr"/>
            <a:r>
              <a:rPr lang="en-US" sz="5400" dirty="0">
                <a:latin typeface="DM Mono" panose="020B0509040201040103" pitchFamily="49" charset="77"/>
              </a:rPr>
              <a:t>0 </a:t>
            </a:r>
          </a:p>
          <a:p>
            <a:pPr algn="ctr"/>
            <a:r>
              <a:rPr lang="en-US" sz="18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1checkin">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bg1">
              <a:lumMod val="50000"/>
            </a:schemeClr>
          </a:solidFill>
          <a:ln w="381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err="1">
                <a:solidFill>
                  <a:schemeClr val="bg1"/>
                </a:solidFill>
                <a:latin typeface="DM Mono" panose="020B0509040201040103" pitchFamily="49" charset="77"/>
              </a:rPr>
              <a:t>Checkin</a:t>
            </a:r>
            <a:endParaRPr lang="en-US" sz="1800" dirty="0">
              <a:solidFill>
                <a:schemeClr val="bg1"/>
              </a:solidFill>
              <a:latin typeface="DM Mono" panose="020B0509040201040103" pitchFamily="49" charset="77"/>
            </a:endParaRPr>
          </a:p>
        </p:txBody>
      </p:sp>
    </p:spTree>
    <p:extLst>
      <p:ext uri="{BB962C8B-B14F-4D97-AF65-F5344CB8AC3E}">
        <p14:creationId xmlns:p14="http://schemas.microsoft.com/office/powerpoint/2010/main" val="2569997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Duplicate the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33064819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Name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24735371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6" name="Rectangle 5">
            <a:extLst>
              <a:ext uri="{FF2B5EF4-FFF2-40B4-BE49-F238E27FC236}">
                <a16:creationId xmlns:a16="http://schemas.microsoft.com/office/drawing/2014/main" id="{F1F879E7-AF0F-E253-AF35-99537F742543}"/>
              </a:ext>
            </a:extLst>
          </p:cNvPr>
          <p:cNvSpPr/>
          <p:nvPr/>
        </p:nvSpPr>
        <p:spPr>
          <a:xfrm>
            <a:off x="563125" y="4329034"/>
            <a:ext cx="7436966" cy="253916"/>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6366246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Rectangle 12">
            <a:extLst>
              <a:ext uri="{FF2B5EF4-FFF2-40B4-BE49-F238E27FC236}">
                <a16:creationId xmlns:a16="http://schemas.microsoft.com/office/drawing/2014/main" id="{DE0BCB9A-2C68-A2FB-EB5D-CB22F87751FF}"/>
              </a:ext>
            </a:extLst>
          </p:cNvPr>
          <p:cNvSpPr/>
          <p:nvPr/>
        </p:nvSpPr>
        <p:spPr>
          <a:xfrm>
            <a:off x="563125" y="4329034"/>
            <a:ext cx="7436966" cy="253916"/>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highlight>
                  <a:srgbClr val="FFFF00"/>
                </a:highlight>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405610165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7C6EBE20-51D3-239D-20A7-98444C6683C5}"/>
              </a:ext>
            </a:extLst>
          </p:cNvPr>
          <p:cNvSpPr/>
          <p:nvPr/>
        </p:nvSpPr>
        <p:spPr>
          <a:xfrm>
            <a:off x="563125" y="4329034"/>
            <a:ext cx="7436966" cy="253916"/>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highlight>
                  <a:srgbClr val="FFFF00"/>
                </a:highlight>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grpSp>
        <p:nvGrpSpPr>
          <p:cNvPr id="13" name="Google Shape;864;p78">
            <a:extLst>
              <a:ext uri="{FF2B5EF4-FFF2-40B4-BE49-F238E27FC236}">
                <a16:creationId xmlns:a16="http://schemas.microsoft.com/office/drawing/2014/main" id="{18119AE7-A47B-0693-B6B0-E9B58C94F291}"/>
              </a:ext>
            </a:extLst>
          </p:cNvPr>
          <p:cNvGrpSpPr/>
          <p:nvPr/>
        </p:nvGrpSpPr>
        <p:grpSpPr>
          <a:xfrm>
            <a:off x="8647454" y="4264703"/>
            <a:ext cx="388350" cy="388350"/>
            <a:chOff x="9069139" y="3565127"/>
            <a:chExt cx="517800" cy="517800"/>
          </a:xfrm>
          <a:solidFill>
            <a:srgbClr val="E80F1C"/>
          </a:solidFill>
        </p:grpSpPr>
        <p:sp>
          <p:nvSpPr>
            <p:cNvPr id="14" name="Google Shape;865;p78">
              <a:extLst>
                <a:ext uri="{FF2B5EF4-FFF2-40B4-BE49-F238E27FC236}">
                  <a16:creationId xmlns:a16="http://schemas.microsoft.com/office/drawing/2014/main" id="{67C97FFA-7479-8A0D-B53F-43F6904BAC9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866;p78">
              <a:extLst>
                <a:ext uri="{FF2B5EF4-FFF2-40B4-BE49-F238E27FC236}">
                  <a16:creationId xmlns:a16="http://schemas.microsoft.com/office/drawing/2014/main" id="{0F02CB7F-C69A-52DA-424B-D6100E9B9190}"/>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22156977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solidFill>
                  <a:schemeClr val="tx1"/>
                </a:solidFill>
                <a:highlight>
                  <a:srgbClr val="FFFF00"/>
                </a:highlight>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highlight>
                  <a:srgbClr val="FFFF00"/>
                </a:highlight>
                <a:latin typeface="DM Mono" panose="020B0509040201040103" pitchFamily="49" charset="77"/>
              </a:rPr>
              <a:t>review</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4603680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highlight>
                  <a:srgbClr val="FFFF00"/>
                </a:highlight>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414606460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13" name="TextBox 12">
            <a:extLst>
              <a:ext uri="{FF2B5EF4-FFF2-40B4-BE49-F238E27FC236}">
                <a16:creationId xmlns:a16="http://schemas.microsoft.com/office/drawing/2014/main" id="{D86FE44B-6516-8964-ACB5-06FE324CE625}"/>
              </a:ext>
            </a:extLst>
          </p:cNvPr>
          <p:cNvSpPr txBox="1"/>
          <p:nvPr/>
        </p:nvSpPr>
        <p:spPr>
          <a:xfrm>
            <a:off x="576167" y="3579853"/>
            <a:ext cx="5298245"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85651584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808867"/>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73687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576167" y="2163729"/>
            <a:ext cx="5298245"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65157161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4" name="Google Shape;544;p66"/>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45" name="Google Shape;545;p66"/>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43" name="Google Shape;543;p6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a:t>
            </a:fld>
            <a:endParaRPr dirty="0"/>
          </a:p>
        </p:txBody>
      </p:sp>
      <p:sp>
        <p:nvSpPr>
          <p:cNvPr id="547" name="Google Shape;547;p66"/>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B188DA8E-8C69-D849-4F7D-8A92FAD2FD41}"/>
              </a:ext>
            </a:extLst>
          </p:cNvPr>
          <p:cNvGraphicFramePr/>
          <p:nvPr>
            <p:extLst>
              <p:ext uri="{D42A27DB-BD31-4B8C-83A1-F6EECF244321}">
                <p14:modId xmlns:p14="http://schemas.microsoft.com/office/powerpoint/2010/main" val="2884576104"/>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5"/>
                  </a:ext>
                </a:extLst>
              </a:tr>
            </a:tbl>
          </a:graphicData>
        </a:graphic>
      </p:graphicFrame>
      <p:sp>
        <p:nvSpPr>
          <p:cNvPr id="548" name="Google Shape;548;p66"/>
          <p:cNvSpPr/>
          <p:nvPr/>
        </p:nvSpPr>
        <p:spPr>
          <a:xfrm>
            <a:off x="222340" y="1238543"/>
            <a:ext cx="5741978" cy="3303767"/>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49" name="Google Shape;549;p66"/>
          <p:cNvSpPr/>
          <p:nvPr/>
        </p:nvSpPr>
        <p:spPr>
          <a:xfrm>
            <a:off x="7529751" y="1360350"/>
            <a:ext cx="141129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808867"/>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73687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576166" y="2163729"/>
            <a:ext cx="5856090"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31055335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808867"/>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73687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576166" y="2163729"/>
            <a:ext cx="5856090"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grpSp>
        <p:nvGrpSpPr>
          <p:cNvPr id="13" name="Google Shape;783;p76">
            <a:extLst>
              <a:ext uri="{FF2B5EF4-FFF2-40B4-BE49-F238E27FC236}">
                <a16:creationId xmlns:a16="http://schemas.microsoft.com/office/drawing/2014/main" id="{5967F0D1-C3A7-2818-683E-3C0C8C4D5389}"/>
              </a:ext>
            </a:extLst>
          </p:cNvPr>
          <p:cNvGrpSpPr/>
          <p:nvPr/>
        </p:nvGrpSpPr>
        <p:grpSpPr>
          <a:xfrm>
            <a:off x="8606202" y="4234958"/>
            <a:ext cx="468875" cy="461234"/>
            <a:chOff x="7813889" y="2330318"/>
            <a:chExt cx="517800" cy="517800"/>
          </a:xfrm>
          <a:solidFill>
            <a:srgbClr val="12CB5A"/>
          </a:solidFill>
        </p:grpSpPr>
        <p:sp>
          <p:nvSpPr>
            <p:cNvPr id="14" name="Google Shape;784;p76">
              <a:extLst>
                <a:ext uri="{FF2B5EF4-FFF2-40B4-BE49-F238E27FC236}">
                  <a16:creationId xmlns:a16="http://schemas.microsoft.com/office/drawing/2014/main" id="{6B5593D8-62D7-78AD-5EAC-10ADD3D7F3B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2D34343B-6C7A-49D9-40F5-6AC90CCE0B1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29446300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Multi-Layered Tests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615739"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8092874"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3542926" y="1211651"/>
            <a:ext cx="1854329" cy="25391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050" dirty="0">
                <a:latin typeface="DM Mono" panose="020B0509040201040103" pitchFamily="49"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847308" y="1338609"/>
            <a:ext cx="2695618" cy="709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5397255" y="1338609"/>
            <a:ext cx="2695619" cy="576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061064" y="2921329"/>
            <a:ext cx="6831281" cy="1033154"/>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latin typeface="DM Mono" panose="020B0509040201040103" pitchFamily="49" charset="77"/>
              </a:rPr>
              <a:t>Pipeline</a:t>
            </a:r>
          </a:p>
        </p:txBody>
      </p:sp>
      <p:sp>
        <p:nvSpPr>
          <p:cNvPr id="12" name="Rectangle 11">
            <a:extLst>
              <a:ext uri="{FF2B5EF4-FFF2-40B4-BE49-F238E27FC236}">
                <a16:creationId xmlns:a16="http://schemas.microsoft.com/office/drawing/2014/main" id="{3059E026-10D5-2973-45A2-341E0FA3F411}"/>
              </a:ext>
            </a:extLst>
          </p:cNvPr>
          <p:cNvSpPr/>
          <p:nvPr/>
        </p:nvSpPr>
        <p:spPr>
          <a:xfrm>
            <a:off x="106106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C6817694-EF31-78B6-A293-B5AA2BE958F0}"/>
              </a:ext>
            </a:extLst>
          </p:cNvPr>
          <p:cNvSpPr/>
          <p:nvPr/>
        </p:nvSpPr>
        <p:spPr>
          <a:xfrm>
            <a:off x="141732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D254DE45-458D-C3BF-4362-5F62F19775E9}"/>
              </a:ext>
            </a:extLst>
          </p:cNvPr>
          <p:cNvSpPr/>
          <p:nvPr/>
        </p:nvSpPr>
        <p:spPr>
          <a:xfrm>
            <a:off x="212984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BA9B57C1-AB55-FF8F-F589-4AE1D00E76AF}"/>
              </a:ext>
            </a:extLst>
          </p:cNvPr>
          <p:cNvSpPr/>
          <p:nvPr/>
        </p:nvSpPr>
        <p:spPr>
          <a:xfrm>
            <a:off x="248610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E4A35D2E-00F8-812D-7EBD-172C9B94FCB2}"/>
              </a:ext>
            </a:extLst>
          </p:cNvPr>
          <p:cNvSpPr/>
          <p:nvPr/>
        </p:nvSpPr>
        <p:spPr>
          <a:xfrm>
            <a:off x="355488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Rectangle 23">
            <a:extLst>
              <a:ext uri="{FF2B5EF4-FFF2-40B4-BE49-F238E27FC236}">
                <a16:creationId xmlns:a16="http://schemas.microsoft.com/office/drawing/2014/main" id="{8F273035-1DDC-B93C-B616-E15B290DE164}"/>
              </a:ext>
            </a:extLst>
          </p:cNvPr>
          <p:cNvSpPr/>
          <p:nvPr/>
        </p:nvSpPr>
        <p:spPr>
          <a:xfrm>
            <a:off x="391114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5" name="Rectangle 24">
            <a:extLst>
              <a:ext uri="{FF2B5EF4-FFF2-40B4-BE49-F238E27FC236}">
                <a16:creationId xmlns:a16="http://schemas.microsoft.com/office/drawing/2014/main" id="{3FE064E5-1639-47B9-A24A-A6F4E74FFFF7}"/>
              </a:ext>
            </a:extLst>
          </p:cNvPr>
          <p:cNvSpPr/>
          <p:nvPr/>
        </p:nvSpPr>
        <p:spPr>
          <a:xfrm>
            <a:off x="426740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7" name="Rectangle 26">
            <a:extLst>
              <a:ext uri="{FF2B5EF4-FFF2-40B4-BE49-F238E27FC236}">
                <a16:creationId xmlns:a16="http://schemas.microsoft.com/office/drawing/2014/main" id="{D6D94AE0-4C8D-DBA3-69D2-E482076DEE5C}"/>
              </a:ext>
            </a:extLst>
          </p:cNvPr>
          <p:cNvSpPr/>
          <p:nvPr/>
        </p:nvSpPr>
        <p:spPr>
          <a:xfrm>
            <a:off x="497992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8" name="Rectangle 27">
            <a:extLst>
              <a:ext uri="{FF2B5EF4-FFF2-40B4-BE49-F238E27FC236}">
                <a16:creationId xmlns:a16="http://schemas.microsoft.com/office/drawing/2014/main" id="{504A9730-43E5-A597-6462-84DA1DF1D3B2}"/>
              </a:ext>
            </a:extLst>
          </p:cNvPr>
          <p:cNvSpPr/>
          <p:nvPr/>
        </p:nvSpPr>
        <p:spPr>
          <a:xfrm>
            <a:off x="533618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Rectangle 28">
            <a:extLst>
              <a:ext uri="{FF2B5EF4-FFF2-40B4-BE49-F238E27FC236}">
                <a16:creationId xmlns:a16="http://schemas.microsoft.com/office/drawing/2014/main" id="{AB2A40B1-AA93-053D-FB93-FB3C57C5ECBE}"/>
              </a:ext>
            </a:extLst>
          </p:cNvPr>
          <p:cNvSpPr/>
          <p:nvPr/>
        </p:nvSpPr>
        <p:spPr>
          <a:xfrm>
            <a:off x="569244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1" name="Rectangle 30">
            <a:extLst>
              <a:ext uri="{FF2B5EF4-FFF2-40B4-BE49-F238E27FC236}">
                <a16:creationId xmlns:a16="http://schemas.microsoft.com/office/drawing/2014/main" id="{61C4CD93-81D6-4BCF-376F-579D1D5C65A4}"/>
              </a:ext>
            </a:extLst>
          </p:cNvPr>
          <p:cNvSpPr/>
          <p:nvPr/>
        </p:nvSpPr>
        <p:spPr>
          <a:xfrm>
            <a:off x="6404960"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5B740CDF-CC30-6DE5-8A4A-3B215CE323C0}"/>
              </a:ext>
            </a:extLst>
          </p:cNvPr>
          <p:cNvSpPr/>
          <p:nvPr/>
        </p:nvSpPr>
        <p:spPr>
          <a:xfrm>
            <a:off x="6774447"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TextBox 13">
            <a:extLst>
              <a:ext uri="{FF2B5EF4-FFF2-40B4-BE49-F238E27FC236}">
                <a16:creationId xmlns:a16="http://schemas.microsoft.com/office/drawing/2014/main" id="{640C4BBF-94CF-2ED6-8CA1-F7E670BD5D62}"/>
              </a:ext>
            </a:extLst>
          </p:cNvPr>
          <p:cNvSpPr txBox="1"/>
          <p:nvPr/>
        </p:nvSpPr>
        <p:spPr>
          <a:xfrm>
            <a:off x="983988" y="2637239"/>
            <a:ext cx="1627369" cy="253916"/>
          </a:xfrm>
          <a:prstGeom prst="rect">
            <a:avLst/>
          </a:prstGeom>
          <a:noFill/>
        </p:spPr>
        <p:txBody>
          <a:bodyPr wrap="none" rtlCol="0">
            <a:spAutoFit/>
          </a:bodyPr>
          <a:lstStyle/>
          <a:p>
            <a:r>
              <a:rPr lang="en-US" sz="1050" dirty="0">
                <a:latin typeface="DM Mono" panose="020B0509040201040103" pitchFamily="49" charset="77"/>
              </a:rPr>
              <a:t>Bug-specific tests</a:t>
            </a:r>
          </a:p>
        </p:txBody>
      </p:sp>
      <p:sp>
        <p:nvSpPr>
          <p:cNvPr id="36" name="!!1">
            <a:extLst>
              <a:ext uri="{FF2B5EF4-FFF2-40B4-BE49-F238E27FC236}">
                <a16:creationId xmlns:a16="http://schemas.microsoft.com/office/drawing/2014/main" id="{0E519BFC-E571-A039-DEB0-3F2C4F5D767D}"/>
              </a:ext>
            </a:extLst>
          </p:cNvPr>
          <p:cNvSpPr/>
          <p:nvPr/>
        </p:nvSpPr>
        <p:spPr>
          <a:xfrm>
            <a:off x="3196595" y="2903961"/>
            <a:ext cx="285008" cy="19594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7" name="!!2">
            <a:extLst>
              <a:ext uri="{FF2B5EF4-FFF2-40B4-BE49-F238E27FC236}">
                <a16:creationId xmlns:a16="http://schemas.microsoft.com/office/drawing/2014/main" id="{EA00E1C6-7417-BDFB-504D-7EBBD9424157}"/>
              </a:ext>
            </a:extLst>
          </p:cNvPr>
          <p:cNvSpPr/>
          <p:nvPr/>
        </p:nvSpPr>
        <p:spPr>
          <a:xfrm>
            <a:off x="2842363" y="2903961"/>
            <a:ext cx="285008" cy="19594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8" name="!!3">
            <a:extLst>
              <a:ext uri="{FF2B5EF4-FFF2-40B4-BE49-F238E27FC236}">
                <a16:creationId xmlns:a16="http://schemas.microsoft.com/office/drawing/2014/main" id="{836B1ECB-89FF-0FEB-FC65-44115F2B416E}"/>
              </a:ext>
            </a:extLst>
          </p:cNvPr>
          <p:cNvSpPr/>
          <p:nvPr/>
        </p:nvSpPr>
        <p:spPr>
          <a:xfrm>
            <a:off x="1773583" y="2899065"/>
            <a:ext cx="271781" cy="19594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3" name="!!4">
            <a:extLst>
              <a:ext uri="{FF2B5EF4-FFF2-40B4-BE49-F238E27FC236}">
                <a16:creationId xmlns:a16="http://schemas.microsoft.com/office/drawing/2014/main" id="{CEACE037-1E59-348B-7358-0FF2A00B8D7C}"/>
              </a:ext>
            </a:extLst>
          </p:cNvPr>
          <p:cNvSpPr/>
          <p:nvPr/>
        </p:nvSpPr>
        <p:spPr>
          <a:xfrm>
            <a:off x="4623661" y="2899693"/>
            <a:ext cx="285008" cy="200211"/>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4" name="!!5">
            <a:extLst>
              <a:ext uri="{FF2B5EF4-FFF2-40B4-BE49-F238E27FC236}">
                <a16:creationId xmlns:a16="http://schemas.microsoft.com/office/drawing/2014/main" id="{6AE4491C-EF6F-3D91-4547-726A1A3985AC}"/>
              </a:ext>
            </a:extLst>
          </p:cNvPr>
          <p:cNvSpPr/>
          <p:nvPr/>
        </p:nvSpPr>
        <p:spPr>
          <a:xfrm>
            <a:off x="6048700" y="2904147"/>
            <a:ext cx="285008" cy="195944"/>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Tree>
    <p:extLst>
      <p:ext uri="{BB962C8B-B14F-4D97-AF65-F5344CB8AC3E}">
        <p14:creationId xmlns:p14="http://schemas.microsoft.com/office/powerpoint/2010/main" val="416680133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Multi-Layered Tests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615739"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8092874"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3542926" y="1211651"/>
            <a:ext cx="1854329" cy="25391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050" dirty="0">
                <a:latin typeface="DM Mono" panose="020B0509040201040103" pitchFamily="49"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847308" y="1338609"/>
            <a:ext cx="2695618" cy="709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5397255" y="1338609"/>
            <a:ext cx="2695619" cy="576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061064" y="2921329"/>
            <a:ext cx="6831281" cy="1033154"/>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latin typeface="DM Mono" panose="020B0509040201040103" pitchFamily="49" charset="77"/>
              </a:rPr>
              <a:t>Pipeline</a:t>
            </a:r>
          </a:p>
        </p:txBody>
      </p:sp>
      <p:sp>
        <p:nvSpPr>
          <p:cNvPr id="10" name="!!1">
            <a:extLst>
              <a:ext uri="{FF2B5EF4-FFF2-40B4-BE49-F238E27FC236}">
                <a16:creationId xmlns:a16="http://schemas.microsoft.com/office/drawing/2014/main" id="{7C6783E2-3BBA-801B-27F5-886C341658F9}"/>
              </a:ext>
            </a:extLst>
          </p:cNvPr>
          <p:cNvSpPr/>
          <p:nvPr/>
        </p:nvSpPr>
        <p:spPr>
          <a:xfrm>
            <a:off x="1061064" y="2181532"/>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12" name="Rectangle 11">
            <a:extLst>
              <a:ext uri="{FF2B5EF4-FFF2-40B4-BE49-F238E27FC236}">
                <a16:creationId xmlns:a16="http://schemas.microsoft.com/office/drawing/2014/main" id="{3059E026-10D5-2973-45A2-341E0FA3F411}"/>
              </a:ext>
            </a:extLst>
          </p:cNvPr>
          <p:cNvSpPr/>
          <p:nvPr/>
        </p:nvSpPr>
        <p:spPr>
          <a:xfrm>
            <a:off x="106106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C6817694-EF31-78B6-A293-B5AA2BE958F0}"/>
              </a:ext>
            </a:extLst>
          </p:cNvPr>
          <p:cNvSpPr/>
          <p:nvPr/>
        </p:nvSpPr>
        <p:spPr>
          <a:xfrm>
            <a:off x="141732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D254DE45-458D-C3BF-4362-5F62F19775E9}"/>
              </a:ext>
            </a:extLst>
          </p:cNvPr>
          <p:cNvSpPr/>
          <p:nvPr/>
        </p:nvSpPr>
        <p:spPr>
          <a:xfrm>
            <a:off x="212984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BA9B57C1-AB55-FF8F-F589-4AE1D00E76AF}"/>
              </a:ext>
            </a:extLst>
          </p:cNvPr>
          <p:cNvSpPr/>
          <p:nvPr/>
        </p:nvSpPr>
        <p:spPr>
          <a:xfrm>
            <a:off x="248610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E4A35D2E-00F8-812D-7EBD-172C9B94FCB2}"/>
              </a:ext>
            </a:extLst>
          </p:cNvPr>
          <p:cNvSpPr/>
          <p:nvPr/>
        </p:nvSpPr>
        <p:spPr>
          <a:xfrm>
            <a:off x="355488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Rectangle 23">
            <a:extLst>
              <a:ext uri="{FF2B5EF4-FFF2-40B4-BE49-F238E27FC236}">
                <a16:creationId xmlns:a16="http://schemas.microsoft.com/office/drawing/2014/main" id="{8F273035-1DDC-B93C-B616-E15B290DE164}"/>
              </a:ext>
            </a:extLst>
          </p:cNvPr>
          <p:cNvSpPr/>
          <p:nvPr/>
        </p:nvSpPr>
        <p:spPr>
          <a:xfrm>
            <a:off x="391114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5" name="Rectangle 24">
            <a:extLst>
              <a:ext uri="{FF2B5EF4-FFF2-40B4-BE49-F238E27FC236}">
                <a16:creationId xmlns:a16="http://schemas.microsoft.com/office/drawing/2014/main" id="{3FE064E5-1639-47B9-A24A-A6F4E74FFFF7}"/>
              </a:ext>
            </a:extLst>
          </p:cNvPr>
          <p:cNvSpPr/>
          <p:nvPr/>
        </p:nvSpPr>
        <p:spPr>
          <a:xfrm>
            <a:off x="426740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7" name="Rectangle 26">
            <a:extLst>
              <a:ext uri="{FF2B5EF4-FFF2-40B4-BE49-F238E27FC236}">
                <a16:creationId xmlns:a16="http://schemas.microsoft.com/office/drawing/2014/main" id="{D6D94AE0-4C8D-DBA3-69D2-E482076DEE5C}"/>
              </a:ext>
            </a:extLst>
          </p:cNvPr>
          <p:cNvSpPr/>
          <p:nvPr/>
        </p:nvSpPr>
        <p:spPr>
          <a:xfrm>
            <a:off x="497992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8" name="Rectangle 27">
            <a:extLst>
              <a:ext uri="{FF2B5EF4-FFF2-40B4-BE49-F238E27FC236}">
                <a16:creationId xmlns:a16="http://schemas.microsoft.com/office/drawing/2014/main" id="{504A9730-43E5-A597-6462-84DA1DF1D3B2}"/>
              </a:ext>
            </a:extLst>
          </p:cNvPr>
          <p:cNvSpPr/>
          <p:nvPr/>
        </p:nvSpPr>
        <p:spPr>
          <a:xfrm>
            <a:off x="533618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Rectangle 28">
            <a:extLst>
              <a:ext uri="{FF2B5EF4-FFF2-40B4-BE49-F238E27FC236}">
                <a16:creationId xmlns:a16="http://schemas.microsoft.com/office/drawing/2014/main" id="{AB2A40B1-AA93-053D-FB93-FB3C57C5ECBE}"/>
              </a:ext>
            </a:extLst>
          </p:cNvPr>
          <p:cNvSpPr/>
          <p:nvPr/>
        </p:nvSpPr>
        <p:spPr>
          <a:xfrm>
            <a:off x="569244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1" name="Rectangle 30">
            <a:extLst>
              <a:ext uri="{FF2B5EF4-FFF2-40B4-BE49-F238E27FC236}">
                <a16:creationId xmlns:a16="http://schemas.microsoft.com/office/drawing/2014/main" id="{61C4CD93-81D6-4BCF-376F-579D1D5C65A4}"/>
              </a:ext>
            </a:extLst>
          </p:cNvPr>
          <p:cNvSpPr/>
          <p:nvPr/>
        </p:nvSpPr>
        <p:spPr>
          <a:xfrm>
            <a:off x="6404960"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5B740CDF-CC30-6DE5-8A4A-3B215CE323C0}"/>
              </a:ext>
            </a:extLst>
          </p:cNvPr>
          <p:cNvSpPr/>
          <p:nvPr/>
        </p:nvSpPr>
        <p:spPr>
          <a:xfrm>
            <a:off x="6774447"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TextBox 13">
            <a:extLst>
              <a:ext uri="{FF2B5EF4-FFF2-40B4-BE49-F238E27FC236}">
                <a16:creationId xmlns:a16="http://schemas.microsoft.com/office/drawing/2014/main" id="{640C4BBF-94CF-2ED6-8CA1-F7E670BD5D62}"/>
              </a:ext>
            </a:extLst>
          </p:cNvPr>
          <p:cNvSpPr txBox="1"/>
          <p:nvPr/>
        </p:nvSpPr>
        <p:spPr>
          <a:xfrm>
            <a:off x="983988" y="2637239"/>
            <a:ext cx="1627369" cy="253916"/>
          </a:xfrm>
          <a:prstGeom prst="rect">
            <a:avLst/>
          </a:prstGeom>
          <a:noFill/>
        </p:spPr>
        <p:txBody>
          <a:bodyPr wrap="none" rtlCol="0">
            <a:spAutoFit/>
          </a:bodyPr>
          <a:lstStyle/>
          <a:p>
            <a:r>
              <a:rPr lang="en-US" sz="1050" dirty="0">
                <a:latin typeface="DM Mono" panose="020B0509040201040103" pitchFamily="49" charset="77"/>
              </a:rPr>
              <a:t>Bug-specific tests</a:t>
            </a:r>
          </a:p>
        </p:txBody>
      </p:sp>
      <p:sp>
        <p:nvSpPr>
          <p:cNvPr id="35" name="!!2">
            <a:extLst>
              <a:ext uri="{FF2B5EF4-FFF2-40B4-BE49-F238E27FC236}">
                <a16:creationId xmlns:a16="http://schemas.microsoft.com/office/drawing/2014/main" id="{854405A1-E59C-F612-5D6A-B3314F6C0B57}"/>
              </a:ext>
            </a:extLst>
          </p:cNvPr>
          <p:cNvSpPr/>
          <p:nvPr/>
        </p:nvSpPr>
        <p:spPr>
          <a:xfrm>
            <a:off x="1073615" y="2179768"/>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6" name="!!3">
            <a:extLst>
              <a:ext uri="{FF2B5EF4-FFF2-40B4-BE49-F238E27FC236}">
                <a16:creationId xmlns:a16="http://schemas.microsoft.com/office/drawing/2014/main" id="{0E519BFC-E571-A039-DEB0-3F2C4F5D767D}"/>
              </a:ext>
            </a:extLst>
          </p:cNvPr>
          <p:cNvSpPr/>
          <p:nvPr/>
        </p:nvSpPr>
        <p:spPr>
          <a:xfrm>
            <a:off x="1047837" y="2174476"/>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7" name="!!4">
            <a:extLst>
              <a:ext uri="{FF2B5EF4-FFF2-40B4-BE49-F238E27FC236}">
                <a16:creationId xmlns:a16="http://schemas.microsoft.com/office/drawing/2014/main" id="{EA00E1C6-7417-BDFB-504D-7EBBD9424157}"/>
              </a:ext>
            </a:extLst>
          </p:cNvPr>
          <p:cNvSpPr/>
          <p:nvPr/>
        </p:nvSpPr>
        <p:spPr>
          <a:xfrm>
            <a:off x="1054451" y="2178004"/>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8" name="!!5">
            <a:extLst>
              <a:ext uri="{FF2B5EF4-FFF2-40B4-BE49-F238E27FC236}">
                <a16:creationId xmlns:a16="http://schemas.microsoft.com/office/drawing/2014/main" id="{836B1ECB-89FF-0FEB-FC65-44115F2B416E}"/>
              </a:ext>
            </a:extLst>
          </p:cNvPr>
          <p:cNvSpPr/>
          <p:nvPr/>
        </p:nvSpPr>
        <p:spPr>
          <a:xfrm>
            <a:off x="1073615" y="2175035"/>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Tree>
    <p:extLst>
      <p:ext uri="{BB962C8B-B14F-4D97-AF65-F5344CB8AC3E}">
        <p14:creationId xmlns:p14="http://schemas.microsoft.com/office/powerpoint/2010/main" val="328764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514C-448F-3EEF-E7F3-E22FCCF206F5}"/>
              </a:ext>
            </a:extLst>
          </p:cNvPr>
          <p:cNvSpPr>
            <a:spLocks noGrp="1"/>
          </p:cNvSpPr>
          <p:nvPr>
            <p:ph type="title"/>
          </p:nvPr>
        </p:nvSpPr>
        <p:spPr/>
        <p:txBody>
          <a:bodyPr/>
          <a:lstStyle/>
          <a:p>
            <a:r>
              <a:rPr lang="en-US" dirty="0"/>
              <a:t>Resources</a:t>
            </a:r>
          </a:p>
        </p:txBody>
      </p:sp>
      <p:sp>
        <p:nvSpPr>
          <p:cNvPr id="3" name="Subtitle 2">
            <a:extLst>
              <a:ext uri="{FF2B5EF4-FFF2-40B4-BE49-F238E27FC236}">
                <a16:creationId xmlns:a16="http://schemas.microsoft.com/office/drawing/2014/main" id="{7F2CA3D9-6814-21BE-D98A-FFD8A6A734DE}"/>
              </a:ext>
            </a:extLst>
          </p:cNvPr>
          <p:cNvSpPr>
            <a:spLocks noGrp="1"/>
          </p:cNvSpPr>
          <p:nvPr>
            <p:ph type="subTitle" idx="1"/>
          </p:nvPr>
        </p:nvSpPr>
        <p:spPr/>
        <p:txBody>
          <a:bodyPr/>
          <a:lstStyle/>
          <a:p>
            <a:r>
              <a:rPr lang="en-US" sz="1350" dirty="0" err="1"/>
              <a:t>github.com</a:t>
            </a:r>
            <a:r>
              <a:rPr lang="en-US" sz="1350" dirty="0"/>
              <a:t>/</a:t>
            </a:r>
            <a:r>
              <a:rPr lang="en-US" sz="1350" dirty="0" err="1"/>
              <a:t>jmasonlee</a:t>
            </a:r>
            <a:r>
              <a:rPr lang="en-US" sz="1350" dirty="0"/>
              <a:t>/Talks/blob/master/</a:t>
            </a:r>
            <a:r>
              <a:rPr lang="en-US" sz="1350" dirty="0" err="1"/>
              <a:t>LearnToEfficientlyTestETLPipelines.md</a:t>
            </a:r>
            <a:endParaRPr lang="en-US" sz="1350" dirty="0"/>
          </a:p>
        </p:txBody>
      </p:sp>
      <p:sp>
        <p:nvSpPr>
          <p:cNvPr id="5" name="Slide Number Placeholder 4">
            <a:extLst>
              <a:ext uri="{FF2B5EF4-FFF2-40B4-BE49-F238E27FC236}">
                <a16:creationId xmlns:a16="http://schemas.microsoft.com/office/drawing/2014/main" id="{B0126B42-A8F4-9E5A-161D-55973E5D0C80}"/>
              </a:ext>
            </a:extLst>
          </p:cNvPr>
          <p:cNvSpPr>
            <a:spLocks noGrp="1"/>
          </p:cNvSpPr>
          <p:nvPr>
            <p:ph type="sldNum" idx="12"/>
          </p:nvPr>
        </p:nvSpPr>
        <p:spPr/>
        <p:txBody>
          <a:bodyPr/>
          <a:lstStyle/>
          <a:p>
            <a:fld id="{00000000-1234-1234-1234-123412341234}" type="slidenum">
              <a:rPr lang="en" smtClean="0"/>
              <a:pPr/>
              <a:t>164</a:t>
            </a:fld>
            <a:endParaRPr lang="en" dirty="0"/>
          </a:p>
        </p:txBody>
      </p:sp>
      <p:pic>
        <p:nvPicPr>
          <p:cNvPr id="7" name="Picture 6" descr="Qr code&#10;&#10;Description automatically generated">
            <a:extLst>
              <a:ext uri="{FF2B5EF4-FFF2-40B4-BE49-F238E27FC236}">
                <a16:creationId xmlns:a16="http://schemas.microsoft.com/office/drawing/2014/main" id="{761F9DDE-ED21-AFEC-8726-5DF4FC04398A}"/>
              </a:ext>
            </a:extLst>
          </p:cNvPr>
          <p:cNvPicPr>
            <a:picLocks noChangeAspect="1"/>
          </p:cNvPicPr>
          <p:nvPr/>
        </p:nvPicPr>
        <p:blipFill>
          <a:blip r:embed="rId2"/>
          <a:stretch>
            <a:fillRect/>
          </a:stretch>
        </p:blipFill>
        <p:spPr>
          <a:xfrm>
            <a:off x="4838530" y="1262572"/>
            <a:ext cx="3831941" cy="3831941"/>
          </a:xfrm>
          <a:prstGeom prst="rect">
            <a:avLst/>
          </a:prstGeom>
        </p:spPr>
      </p:pic>
    </p:spTree>
    <p:extLst>
      <p:ext uri="{BB962C8B-B14F-4D97-AF65-F5344CB8AC3E}">
        <p14:creationId xmlns:p14="http://schemas.microsoft.com/office/powerpoint/2010/main" val="288363344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Shape 1306"/>
        <p:cNvGrpSpPr/>
        <p:nvPr/>
      </p:nvGrpSpPr>
      <p:grpSpPr>
        <a:xfrm>
          <a:off x="0" y="0"/>
          <a:ext cx="0" cy="0"/>
          <a:chOff x="0" y="0"/>
          <a:chExt cx="0" cy="0"/>
        </a:xfrm>
      </p:grpSpPr>
      <p:sp>
        <p:nvSpPr>
          <p:cNvPr id="1307" name="Google Shape;1307;p11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165</a:t>
            </a:fld>
            <a:endParaRPr dirty="0"/>
          </a:p>
        </p:txBody>
      </p:sp>
      <p:sp>
        <p:nvSpPr>
          <p:cNvPr id="1308" name="Google Shape;1308;p110"/>
          <p:cNvSpPr txBox="1">
            <a:spLocks noGrp="1"/>
          </p:cNvSpPr>
          <p:nvPr>
            <p:ph type="subTitle" idx="1"/>
          </p:nvPr>
        </p:nvSpPr>
        <p:spPr>
          <a:xfrm>
            <a:off x="1547054" y="4319477"/>
            <a:ext cx="5280975" cy="139950"/>
          </a:xfrm>
          <a:prstGeom prst="rect">
            <a:avLst/>
          </a:prstGeom>
        </p:spPr>
        <p:txBody>
          <a:bodyPr spcFirstLastPara="1" wrap="square" lIns="0" tIns="0" rIns="0" bIns="0" anchor="t" anchorCtr="0">
            <a:noAutofit/>
          </a:bodyPr>
          <a:lstStyle/>
          <a:p>
            <a:pPr marL="0" indent="0"/>
            <a:r>
              <a:rPr lang="en"/>
              <a:t>Jacqueline Bilston</a:t>
            </a:r>
            <a:endParaRPr/>
          </a:p>
        </p:txBody>
      </p:sp>
      <p:sp>
        <p:nvSpPr>
          <p:cNvPr id="1309" name="Google Shape;1309;p110"/>
          <p:cNvSpPr txBox="1">
            <a:spLocks noGrp="1"/>
          </p:cNvSpPr>
          <p:nvPr>
            <p:ph type="subTitle" idx="2"/>
          </p:nvPr>
        </p:nvSpPr>
        <p:spPr>
          <a:xfrm>
            <a:off x="1547054" y="4596179"/>
            <a:ext cx="5280975" cy="180225"/>
          </a:xfrm>
          <a:prstGeom prst="rect">
            <a:avLst/>
          </a:prstGeom>
        </p:spPr>
        <p:txBody>
          <a:bodyPr spcFirstLastPara="1" wrap="square" lIns="0" tIns="0" rIns="0" bIns="0" anchor="t" anchorCtr="0">
            <a:noAutofit/>
          </a:bodyPr>
          <a:lstStyle/>
          <a:p>
            <a:pPr marL="0" indent="0"/>
            <a:r>
              <a:rPr lang="en" dirty="0"/>
              <a:t>Software Developer, Yelp</a:t>
            </a:r>
            <a:endParaRPr dirty="0"/>
          </a:p>
        </p:txBody>
      </p:sp>
      <p:sp>
        <p:nvSpPr>
          <p:cNvPr id="1311" name="Google Shape;1311;p110"/>
          <p:cNvSpPr txBox="1">
            <a:spLocks noGrp="1"/>
          </p:cNvSpPr>
          <p:nvPr>
            <p:ph type="title"/>
          </p:nvPr>
        </p:nvSpPr>
        <p:spPr>
          <a:xfrm>
            <a:off x="82574" y="20704"/>
            <a:ext cx="7997233" cy="1272375"/>
          </a:xfrm>
          <a:prstGeom prst="rect">
            <a:avLst/>
          </a:prstGeom>
        </p:spPr>
        <p:txBody>
          <a:bodyPr spcFirstLastPara="1" wrap="square" lIns="0" tIns="0" rIns="0" bIns="0" anchor="t" anchorCtr="0">
            <a:noAutofit/>
          </a:bodyPr>
          <a:lstStyle/>
          <a:p>
            <a:pPr algn="l"/>
            <a:r>
              <a:rPr lang="en" sz="7200" dirty="0"/>
              <a:t>Thank you</a:t>
            </a:r>
            <a:endParaRPr sz="7200" dirty="0"/>
          </a:p>
        </p:txBody>
      </p:sp>
      <p:pic>
        <p:nvPicPr>
          <p:cNvPr id="1317" name="Google Shape;1317;p110"/>
          <p:cNvPicPr preferRelativeResize="0">
            <a:picLocks noGrp="1"/>
          </p:cNvPicPr>
          <p:nvPr>
            <p:ph type="pic" idx="4294967295"/>
          </p:nvPr>
        </p:nvPicPr>
        <p:blipFill rotWithShape="1">
          <a:blip r:embed="rId3">
            <a:alphaModFix/>
          </a:blip>
          <a:srcRect t="10591" b="10599"/>
          <a:stretch/>
        </p:blipFill>
        <p:spPr>
          <a:xfrm>
            <a:off x="490314" y="4174856"/>
            <a:ext cx="750094" cy="750094"/>
          </a:xfrm>
          <a:prstGeom prst="ellipse">
            <a:avLst/>
          </a:prstGeom>
        </p:spPr>
      </p:pic>
      <p:sp>
        <p:nvSpPr>
          <p:cNvPr id="1312" name="Google Shape;1312;p110"/>
          <p:cNvSpPr txBox="1"/>
          <p:nvPr/>
        </p:nvSpPr>
        <p:spPr>
          <a:xfrm>
            <a:off x="4081191" y="193369"/>
            <a:ext cx="4243275"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sp>
        <p:nvSpPr>
          <p:cNvPr id="1313" name="Google Shape;1313;p110"/>
          <p:cNvSpPr txBox="1"/>
          <p:nvPr/>
        </p:nvSpPr>
        <p:spPr>
          <a:xfrm>
            <a:off x="241055" y="1599850"/>
            <a:ext cx="2799325" cy="1523472"/>
          </a:xfrm>
          <a:prstGeom prst="rect">
            <a:avLst/>
          </a:prstGeom>
          <a:noFill/>
          <a:ln>
            <a:noFill/>
          </a:ln>
        </p:spPr>
        <p:txBody>
          <a:bodyPr spcFirstLastPara="1" wrap="square" lIns="68569" tIns="68569" rIns="68569" bIns="68569" anchor="t" anchorCtr="0">
            <a:spAutoFit/>
          </a:bodyPr>
          <a:lstStyle/>
          <a:p>
            <a:pPr algn="ctr"/>
            <a:r>
              <a:rPr lang="en" sz="1800" dirty="0">
                <a:solidFill>
                  <a:schemeClr val="lt2"/>
                </a:solidFill>
                <a:latin typeface="DM Mono" panose="020B0509040201040103" pitchFamily="49" charset="77"/>
                <a:ea typeface="DM Sans"/>
                <a:cs typeface="DM Sans"/>
                <a:sym typeface="DM Sans"/>
              </a:rPr>
              <a:t>Llewellyn Falco</a:t>
            </a:r>
            <a:endParaRPr sz="1800" dirty="0">
              <a:solidFill>
                <a:schemeClr val="lt2"/>
              </a:solidFill>
              <a:latin typeface="DM Mono" panose="020B0509040201040103" pitchFamily="49" charset="77"/>
              <a:ea typeface="DM Sans"/>
              <a:cs typeface="DM Sans"/>
              <a:sym typeface="DM Sans"/>
            </a:endParaRPr>
          </a:p>
          <a:p>
            <a:pPr algn="ctr"/>
            <a:r>
              <a:rPr lang="en" sz="1800" dirty="0">
                <a:solidFill>
                  <a:schemeClr val="lt2"/>
                </a:solidFill>
                <a:latin typeface="DM Mono" panose="020B0509040201040103" pitchFamily="49" charset="77"/>
                <a:ea typeface="DM Sans"/>
                <a:cs typeface="DM Sans"/>
                <a:sym typeface="DM Sans"/>
              </a:rPr>
              <a:t>Rocky Rhodes</a:t>
            </a:r>
            <a:endParaRPr sz="1800" dirty="0">
              <a:solidFill>
                <a:schemeClr val="lt2"/>
              </a:solidFill>
              <a:latin typeface="DM Mono" panose="020B0509040201040103" pitchFamily="49" charset="77"/>
              <a:ea typeface="DM Sans"/>
              <a:cs typeface="DM Sans"/>
              <a:sym typeface="DM Sans"/>
            </a:endParaRPr>
          </a:p>
          <a:p>
            <a:pPr algn="ctr"/>
            <a:r>
              <a:rPr lang="en" sz="1800" dirty="0">
                <a:solidFill>
                  <a:schemeClr val="lt2"/>
                </a:solidFill>
                <a:latin typeface="DM Mono" panose="020B0509040201040103" pitchFamily="49" charset="77"/>
                <a:ea typeface="DM Sans"/>
                <a:cs typeface="DM Sans"/>
                <a:sym typeface="DM Sans"/>
              </a:rPr>
              <a:t>Tony Vo</a:t>
            </a:r>
            <a:endParaRPr sz="1800" dirty="0">
              <a:solidFill>
                <a:schemeClr val="lt2"/>
              </a:solidFill>
              <a:latin typeface="DM Mono" panose="020B0509040201040103" pitchFamily="49" charset="77"/>
              <a:ea typeface="DM Sans"/>
              <a:cs typeface="DM Sans"/>
              <a:sym typeface="DM Sans"/>
            </a:endParaRPr>
          </a:p>
          <a:p>
            <a:pPr algn="ctr"/>
            <a:r>
              <a:rPr lang="en" sz="1800" dirty="0">
                <a:solidFill>
                  <a:schemeClr val="lt2"/>
                </a:solidFill>
                <a:latin typeface="DM Mono" panose="020B0509040201040103" pitchFamily="49" charset="77"/>
                <a:ea typeface="DM Sans"/>
                <a:cs typeface="DM Sans"/>
                <a:sym typeface="DM Sans"/>
              </a:rPr>
              <a:t>Jonathan </a:t>
            </a:r>
            <a:r>
              <a:rPr lang="en" sz="1800" dirty="0" err="1">
                <a:solidFill>
                  <a:schemeClr val="lt2"/>
                </a:solidFill>
                <a:latin typeface="DM Mono" panose="020B0509040201040103" pitchFamily="49" charset="77"/>
                <a:ea typeface="DM Sans"/>
                <a:cs typeface="DM Sans"/>
                <a:sym typeface="DM Sans"/>
              </a:rPr>
              <a:t>Rioux</a:t>
            </a:r>
            <a:endParaRPr lang="en" sz="1800" dirty="0">
              <a:solidFill>
                <a:schemeClr val="lt2"/>
              </a:solidFill>
              <a:latin typeface="DM Mono" panose="020B0509040201040103" pitchFamily="49" charset="77"/>
              <a:ea typeface="DM Sans"/>
              <a:cs typeface="DM Sans"/>
              <a:sym typeface="DM Sans"/>
            </a:endParaRPr>
          </a:p>
          <a:p>
            <a:pPr algn="ctr"/>
            <a:r>
              <a:rPr lang="en" sz="1800" dirty="0">
                <a:solidFill>
                  <a:schemeClr val="lt2"/>
                </a:solidFill>
                <a:latin typeface="DM Mono" panose="020B0509040201040103" pitchFamily="49" charset="77"/>
                <a:ea typeface="DM Sans"/>
                <a:cs typeface="DM Sans"/>
                <a:sym typeface="DM Sans"/>
              </a:rPr>
              <a:t>Sam Livingston-Grey</a:t>
            </a:r>
            <a:endParaRPr sz="1800" dirty="0">
              <a:solidFill>
                <a:schemeClr val="lt2"/>
              </a:solidFill>
              <a:latin typeface="DM Mono" panose="020B0509040201040103" pitchFamily="49" charset="77"/>
              <a:ea typeface="DM Sans"/>
              <a:cs typeface="DM Sans"/>
              <a:sym typeface="DM Sans"/>
            </a:endParaRPr>
          </a:p>
        </p:txBody>
      </p:sp>
      <p:sp>
        <p:nvSpPr>
          <p:cNvPr id="1314" name="Google Shape;1314;p110"/>
          <p:cNvSpPr txBox="1"/>
          <p:nvPr/>
        </p:nvSpPr>
        <p:spPr>
          <a:xfrm>
            <a:off x="3528086" y="1599849"/>
            <a:ext cx="2398373" cy="1523472"/>
          </a:xfrm>
          <a:prstGeom prst="rect">
            <a:avLst/>
          </a:prstGeom>
          <a:noFill/>
          <a:ln>
            <a:noFill/>
          </a:ln>
        </p:spPr>
        <p:txBody>
          <a:bodyPr spcFirstLastPara="1" wrap="square" lIns="68569" tIns="68569" rIns="68569" bIns="68569" anchor="t" anchorCtr="0">
            <a:spAutoFit/>
          </a:bodyPr>
          <a:lstStyle/>
          <a:p>
            <a:pPr algn="ctr"/>
            <a:r>
              <a:rPr lang="en" sz="1800" dirty="0">
                <a:solidFill>
                  <a:schemeClr val="lt2"/>
                </a:solidFill>
                <a:latin typeface="DM Mono" panose="020B0509040201040103" pitchFamily="49" charset="77"/>
                <a:ea typeface="DM Sans"/>
                <a:cs typeface="DM Sans"/>
                <a:sym typeface="DM Sans"/>
              </a:rPr>
              <a:t>Jay </a:t>
            </a:r>
            <a:r>
              <a:rPr lang="en" sz="1800" dirty="0" err="1">
                <a:solidFill>
                  <a:schemeClr val="lt2"/>
                </a:solidFill>
                <a:latin typeface="DM Mono" panose="020B0509040201040103" pitchFamily="49" charset="77"/>
                <a:ea typeface="DM Sans"/>
                <a:cs typeface="DM Sans"/>
                <a:sym typeface="DM Sans"/>
              </a:rPr>
              <a:t>Bazuzi</a:t>
            </a:r>
            <a:endParaRPr sz="1800" dirty="0">
              <a:solidFill>
                <a:schemeClr val="lt2"/>
              </a:solidFill>
              <a:latin typeface="DM Mono" panose="020B0509040201040103" pitchFamily="49" charset="77"/>
              <a:ea typeface="DM Sans"/>
              <a:cs typeface="DM Sans"/>
              <a:sym typeface="DM Sans"/>
            </a:endParaRPr>
          </a:p>
          <a:p>
            <a:pPr algn="ctr"/>
            <a:r>
              <a:rPr lang="en" sz="1800" dirty="0">
                <a:solidFill>
                  <a:schemeClr val="lt1"/>
                </a:solidFill>
                <a:latin typeface="DM Mono" panose="020B0509040201040103" pitchFamily="49" charset="77"/>
                <a:ea typeface="DM Sans"/>
                <a:cs typeface="DM Sans"/>
                <a:sym typeface="DM Sans"/>
              </a:rPr>
              <a:t>Stephen Bilston</a:t>
            </a:r>
            <a:endParaRPr sz="1800" dirty="0">
              <a:solidFill>
                <a:schemeClr val="lt1"/>
              </a:solidFill>
              <a:latin typeface="DM Mono" panose="020B0509040201040103" pitchFamily="49" charset="77"/>
              <a:ea typeface="DM Sans"/>
              <a:cs typeface="DM Sans"/>
              <a:sym typeface="DM Sans"/>
            </a:endParaRPr>
          </a:p>
          <a:p>
            <a:pPr algn="ctr"/>
            <a:r>
              <a:rPr lang="en" sz="1800" dirty="0">
                <a:solidFill>
                  <a:schemeClr val="lt1"/>
                </a:solidFill>
                <a:latin typeface="DM Mono" panose="020B0509040201040103" pitchFamily="49" charset="77"/>
                <a:ea typeface="DM Sans"/>
                <a:cs typeface="DM Sans"/>
                <a:sym typeface="DM Sans"/>
              </a:rPr>
              <a:t>Hansel </a:t>
            </a:r>
            <a:r>
              <a:rPr lang="en" sz="1800" dirty="0" err="1">
                <a:solidFill>
                  <a:schemeClr val="lt1"/>
                </a:solidFill>
                <a:latin typeface="DM Mono" panose="020B0509040201040103" pitchFamily="49" charset="77"/>
                <a:ea typeface="DM Sans"/>
                <a:cs typeface="DM Sans"/>
                <a:sym typeface="DM Sans"/>
              </a:rPr>
              <a:t>Qiu</a:t>
            </a:r>
            <a:endParaRPr sz="1800" dirty="0">
              <a:solidFill>
                <a:schemeClr val="lt1"/>
              </a:solidFill>
              <a:latin typeface="DM Mono" panose="020B0509040201040103" pitchFamily="49" charset="77"/>
              <a:ea typeface="DM Sans"/>
              <a:cs typeface="DM Sans"/>
              <a:sym typeface="DM Sans"/>
            </a:endParaRPr>
          </a:p>
          <a:p>
            <a:pPr algn="ctr"/>
            <a:r>
              <a:rPr lang="en" sz="1800" dirty="0">
                <a:solidFill>
                  <a:schemeClr val="lt1"/>
                </a:solidFill>
                <a:latin typeface="DM Mono" panose="020B0509040201040103" pitchFamily="49" charset="77"/>
                <a:ea typeface="DM Sans"/>
                <a:cs typeface="DM Sans"/>
                <a:sym typeface="DM Sans"/>
              </a:rPr>
              <a:t>Jaimie Russ</a:t>
            </a:r>
          </a:p>
          <a:p>
            <a:pPr algn="ctr"/>
            <a:r>
              <a:rPr lang="en" sz="1800" dirty="0">
                <a:solidFill>
                  <a:schemeClr val="lt1"/>
                </a:solidFill>
                <a:latin typeface="DM Mono" panose="020B0509040201040103" pitchFamily="49" charset="77"/>
                <a:ea typeface="DM Sans"/>
                <a:cs typeface="DM Sans"/>
                <a:sym typeface="DM Sans"/>
              </a:rPr>
              <a:t>Lynn </a:t>
            </a:r>
            <a:r>
              <a:rPr lang="en" sz="1800" dirty="0" err="1">
                <a:solidFill>
                  <a:schemeClr val="lt1"/>
                </a:solidFill>
                <a:latin typeface="DM Mono" panose="020B0509040201040103" pitchFamily="49" charset="77"/>
                <a:ea typeface="DM Sans"/>
                <a:cs typeface="DM Sans"/>
                <a:sym typeface="DM Sans"/>
              </a:rPr>
              <a:t>Langit</a:t>
            </a:r>
            <a:endParaRPr sz="1800" dirty="0">
              <a:solidFill>
                <a:schemeClr val="lt1"/>
              </a:solidFill>
              <a:latin typeface="DM Mono" panose="020B0509040201040103" pitchFamily="49" charset="77"/>
              <a:ea typeface="DM Sans"/>
              <a:cs typeface="DM Sans"/>
              <a:sym typeface="DM Sans"/>
            </a:endParaRPr>
          </a:p>
        </p:txBody>
      </p:sp>
      <p:sp>
        <p:nvSpPr>
          <p:cNvPr id="1316" name="Google Shape;1316;p110"/>
          <p:cNvSpPr txBox="1"/>
          <p:nvPr/>
        </p:nvSpPr>
        <p:spPr>
          <a:xfrm>
            <a:off x="6504572" y="0"/>
            <a:ext cx="1662975" cy="323143"/>
          </a:xfrm>
          <a:prstGeom prst="rect">
            <a:avLst/>
          </a:prstGeom>
          <a:noFill/>
          <a:ln>
            <a:noFill/>
          </a:ln>
        </p:spPr>
        <p:txBody>
          <a:bodyPr spcFirstLastPara="1" wrap="square" lIns="68569" tIns="68569" rIns="68569" bIns="68569" anchor="t" anchorCtr="0">
            <a:spAutoFit/>
          </a:bodyPr>
          <a:lstStyle/>
          <a:p>
            <a:r>
              <a:rPr lang="en" sz="1200" dirty="0">
                <a:solidFill>
                  <a:schemeClr val="lt2"/>
                </a:solidFill>
                <a:latin typeface="DM Mono" panose="020B0509040201040103" pitchFamily="49" charset="77"/>
                <a:ea typeface="DM Sans"/>
                <a:cs typeface="DM Sans"/>
                <a:sym typeface="DM Sans"/>
              </a:rPr>
              <a:t>Talk Resources:</a:t>
            </a:r>
            <a:endParaRPr sz="1200" dirty="0">
              <a:solidFill>
                <a:schemeClr val="lt2"/>
              </a:solidFill>
              <a:latin typeface="DM Mono" panose="020B0509040201040103" pitchFamily="49" charset="77"/>
              <a:ea typeface="DM Sans"/>
              <a:cs typeface="DM Sans"/>
              <a:sym typeface="DM Sans"/>
            </a:endParaRPr>
          </a:p>
        </p:txBody>
      </p:sp>
      <p:pic>
        <p:nvPicPr>
          <p:cNvPr id="13" name="Picture 12" descr="Qr code&#10;&#10;Description automatically generated">
            <a:extLst>
              <a:ext uri="{FF2B5EF4-FFF2-40B4-BE49-F238E27FC236}">
                <a16:creationId xmlns:a16="http://schemas.microsoft.com/office/drawing/2014/main" id="{1FBC8822-7D87-C448-28BC-FE633CB414E9}"/>
              </a:ext>
            </a:extLst>
          </p:cNvPr>
          <p:cNvPicPr>
            <a:picLocks noChangeAspect="1"/>
          </p:cNvPicPr>
          <p:nvPr/>
        </p:nvPicPr>
        <p:blipFill>
          <a:blip r:embed="rId4"/>
          <a:stretch>
            <a:fillRect/>
          </a:stretch>
        </p:blipFill>
        <p:spPr>
          <a:xfrm>
            <a:off x="6504572" y="303205"/>
            <a:ext cx="2398373" cy="2398373"/>
          </a:xfrm>
          <a:prstGeom prst="rect">
            <a:avLst/>
          </a:prstGeom>
        </p:spPr>
      </p:pic>
      <p:sp>
        <p:nvSpPr>
          <p:cNvPr id="2" name="Google Shape;1314;p110">
            <a:extLst>
              <a:ext uri="{FF2B5EF4-FFF2-40B4-BE49-F238E27FC236}">
                <a16:creationId xmlns:a16="http://schemas.microsoft.com/office/drawing/2014/main" id="{A9E9FFC2-DE56-699B-33A6-E0EE8548FE55}"/>
              </a:ext>
            </a:extLst>
          </p:cNvPr>
          <p:cNvSpPr txBox="1"/>
          <p:nvPr/>
        </p:nvSpPr>
        <p:spPr>
          <a:xfrm>
            <a:off x="931123" y="3281627"/>
            <a:ext cx="4547487" cy="446254"/>
          </a:xfrm>
          <a:prstGeom prst="rect">
            <a:avLst/>
          </a:prstGeom>
          <a:noFill/>
          <a:ln>
            <a:noFill/>
          </a:ln>
        </p:spPr>
        <p:txBody>
          <a:bodyPr spcFirstLastPara="1" wrap="square" lIns="68569" tIns="68569" rIns="68569" bIns="68569" anchor="t" anchorCtr="0">
            <a:spAutoFit/>
          </a:bodyPr>
          <a:lstStyle/>
          <a:p>
            <a:pPr algn="ctr"/>
            <a:r>
              <a:rPr lang="en-CA" sz="1000" dirty="0">
                <a:solidFill>
                  <a:schemeClr val="lt1"/>
                </a:solidFill>
                <a:latin typeface="DM Mono" panose="020B0509040201040103" pitchFamily="49" charset="77"/>
                <a:ea typeface="DM Sans"/>
                <a:cs typeface="DM Sans"/>
                <a:sym typeface="DM Sans"/>
              </a:rPr>
              <a:t>Also thanks to Slides Carnival for the awesome presentation template</a:t>
            </a:r>
            <a:endParaRPr sz="1000" dirty="0">
              <a:solidFill>
                <a:schemeClr val="lt1"/>
              </a:solidFill>
              <a:latin typeface="DM Mono" panose="020B0509040201040103" pitchFamily="49" charset="77"/>
              <a:ea typeface="DM Sans"/>
              <a:cs typeface="DM Sans"/>
              <a:sym typeface="DM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5" name="Google Shape;555;p67"/>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56" name="Google Shape;556;p67"/>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54" name="Google Shape;554;p67"/>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a:t>
            </a:fld>
            <a:endParaRPr dirty="0"/>
          </a:p>
        </p:txBody>
      </p:sp>
      <p:sp>
        <p:nvSpPr>
          <p:cNvPr id="558" name="Google Shape;558;p67"/>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7" name="Google Shape;504;p62">
            <a:extLst>
              <a:ext uri="{FF2B5EF4-FFF2-40B4-BE49-F238E27FC236}">
                <a16:creationId xmlns:a16="http://schemas.microsoft.com/office/drawing/2014/main" id="{19165D30-D854-8549-CE17-DDAAC186B681}"/>
              </a:ext>
            </a:extLst>
          </p:cNvPr>
          <p:cNvGraphicFramePr/>
          <p:nvPr>
            <p:extLst>
              <p:ext uri="{D42A27DB-BD31-4B8C-83A1-F6EECF244321}">
                <p14:modId xmlns:p14="http://schemas.microsoft.com/office/powerpoint/2010/main" val="4029391184"/>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business_id</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4" name="Google Shape;564;p68"/>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65" name="Google Shape;565;p68"/>
          <p:cNvSpPr txBox="1">
            <a:spLocks noGrp="1"/>
          </p:cNvSpPr>
          <p:nvPr>
            <p:ph type="subTitle" idx="1"/>
          </p:nvPr>
        </p:nvSpPr>
        <p:spPr>
          <a:xfrm>
            <a:off x="627504" y="839327"/>
            <a:ext cx="7994475" cy="437625"/>
          </a:xfrm>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63" name="Google Shape;563;p68"/>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a:t>
            </a:fld>
            <a:endParaRPr dirty="0"/>
          </a:p>
        </p:txBody>
      </p:sp>
      <p:graphicFrame>
        <p:nvGraphicFramePr>
          <p:cNvPr id="566" name="Google Shape;566;p68"/>
          <p:cNvGraphicFramePr/>
          <p:nvPr>
            <p:extLst>
              <p:ext uri="{D42A27DB-BD31-4B8C-83A1-F6EECF244321}">
                <p14:modId xmlns:p14="http://schemas.microsoft.com/office/powerpoint/2010/main" val="3337152008"/>
              </p:ext>
            </p:extLst>
          </p:nvPr>
        </p:nvGraphicFramePr>
        <p:xfrm>
          <a:off x="90876" y="1847301"/>
          <a:ext cx="8976290" cy="822938"/>
        </p:xfrm>
        <a:graphic>
          <a:graphicData uri="http://schemas.openxmlformats.org/drawingml/2006/table">
            <a:tbl>
              <a:tblPr>
                <a:noFill/>
              </a:tblPr>
              <a:tblGrid>
                <a:gridCol w="1826635">
                  <a:extLst>
                    <a:ext uri="{9D8B030D-6E8A-4147-A177-3AD203B41FA5}">
                      <a16:colId xmlns:a16="http://schemas.microsoft.com/office/drawing/2014/main" val="20000"/>
                    </a:ext>
                  </a:extLst>
                </a:gridCol>
                <a:gridCol w="1429931">
                  <a:extLst>
                    <a:ext uri="{9D8B030D-6E8A-4147-A177-3AD203B41FA5}">
                      <a16:colId xmlns:a16="http://schemas.microsoft.com/office/drawing/2014/main" val="20001"/>
                    </a:ext>
                  </a:extLst>
                </a:gridCol>
                <a:gridCol w="1429931">
                  <a:extLst>
                    <a:ext uri="{9D8B030D-6E8A-4147-A177-3AD203B41FA5}">
                      <a16:colId xmlns:a16="http://schemas.microsoft.com/office/drawing/2014/main" val="20002"/>
                    </a:ext>
                  </a:extLst>
                </a:gridCol>
                <a:gridCol w="1429931">
                  <a:extLst>
                    <a:ext uri="{9D8B030D-6E8A-4147-A177-3AD203B41FA5}">
                      <a16:colId xmlns:a16="http://schemas.microsoft.com/office/drawing/2014/main" val="20003"/>
                    </a:ext>
                  </a:extLst>
                </a:gridCol>
                <a:gridCol w="1429931">
                  <a:extLst>
                    <a:ext uri="{9D8B030D-6E8A-4147-A177-3AD203B41FA5}">
                      <a16:colId xmlns:a16="http://schemas.microsoft.com/office/drawing/2014/main" val="20004"/>
                    </a:ext>
                  </a:extLst>
                </a:gridCol>
                <a:gridCol w="1429931">
                  <a:extLst>
                    <a:ext uri="{9D8B030D-6E8A-4147-A177-3AD203B41FA5}">
                      <a16:colId xmlns:a16="http://schemas.microsoft.com/office/drawing/2014/main" val="20005"/>
                    </a:ext>
                  </a:extLst>
                </a:gridCol>
              </a:tblGrid>
              <a:tr h="411469">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411469">
                <a:tc>
                  <a:txBody>
                    <a:bodyPr/>
                    <a:lstStyle/>
                    <a:p>
                      <a:pPr marL="0" lvl="0" indent="0" algn="l" rtl="0">
                        <a:lnSpc>
                          <a:spcPct val="115000"/>
                        </a:lnSpc>
                        <a:spcBef>
                          <a:spcPts val="0"/>
                        </a:spcBef>
                        <a:spcAft>
                          <a:spcPts val="0"/>
                        </a:spcAft>
                        <a:buNone/>
                      </a:pPr>
                      <a:r>
                        <a:rPr lang="en-CA" sz="900" b="0" i="0" dirty="0">
                          <a:solidFill>
                            <a:schemeClr val="dk1"/>
                          </a:solidFill>
                          <a:latin typeface="DM Sans" pitchFamily="2" charset="77"/>
                        </a:rPr>
                        <a:t>CR's Brewhouse</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6</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2022-06-28</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bl>
          </a:graphicData>
        </a:graphic>
      </p:graphicFrame>
      <p:sp>
        <p:nvSpPr>
          <p:cNvPr id="567" name="Google Shape;567;p68"/>
          <p:cNvSpPr txBox="1"/>
          <p:nvPr/>
        </p:nvSpPr>
        <p:spPr>
          <a:xfrm>
            <a:off x="2100781" y="2300789"/>
            <a:ext cx="385875" cy="369310"/>
          </a:xfrm>
          <a:prstGeom prst="rect">
            <a:avLst/>
          </a:prstGeom>
          <a:noFill/>
          <a:ln>
            <a:noFill/>
          </a:ln>
        </p:spPr>
        <p:txBody>
          <a:bodyPr spcFirstLastPara="1" wrap="square" lIns="68569" tIns="68569" rIns="68569" bIns="68569" anchor="t" anchorCtr="0">
            <a:spAutoFit/>
          </a:bodyPr>
          <a:lstStyle/>
          <a:p>
            <a:r>
              <a:rPr lang="en" sz="1500" dirty="0">
                <a:solidFill>
                  <a:srgbClr val="FF0000"/>
                </a:solidFill>
                <a:latin typeface="DM Sans" pitchFamily="2" charset="77"/>
                <a:ea typeface="DM Sans"/>
                <a:cs typeface="DM Sans"/>
                <a:sym typeface="DM Sans"/>
              </a:rPr>
              <a:t>4</a:t>
            </a:r>
            <a:endParaRPr sz="1500" dirty="0">
              <a:solidFill>
                <a:srgbClr val="FF0000"/>
              </a:solidFill>
              <a:latin typeface="DM Sans" pitchFamily="2" charset="77"/>
              <a:ea typeface="DM Sans"/>
              <a:cs typeface="DM Sans"/>
              <a:sym typeface="DM Sans"/>
            </a:endParaRPr>
          </a:p>
        </p:txBody>
      </p:sp>
      <p:sp>
        <p:nvSpPr>
          <p:cNvPr id="568" name="Google Shape;568;p68"/>
          <p:cNvSpPr/>
          <p:nvPr/>
        </p:nvSpPr>
        <p:spPr>
          <a:xfrm>
            <a:off x="1940761" y="2369301"/>
            <a:ext cx="171450" cy="128588"/>
          </a:xfrm>
          <a:custGeom>
            <a:avLst/>
            <a:gdLst/>
            <a:ahLst/>
            <a:cxnLst/>
            <a:rect l="l" t="t" r="r" b="b"/>
            <a:pathLst>
              <a:path w="9144" h="6858" extrusionOk="0">
                <a:moveTo>
                  <a:pt x="9144" y="0"/>
                </a:moveTo>
                <a:cubicBezTo>
                  <a:pt x="5974" y="2113"/>
                  <a:pt x="3408" y="5154"/>
                  <a:pt x="0" y="6858"/>
                </a:cubicBezTo>
              </a:path>
            </a:pathLst>
          </a:custGeom>
          <a:noFill/>
          <a:ln w="28575" cap="flat" cmpd="sng">
            <a:solidFill>
              <a:srgbClr val="FF0000"/>
            </a:solidFill>
            <a:prstDash val="solid"/>
            <a:round/>
            <a:headEnd type="none" w="med" len="med"/>
            <a:tailEnd type="none" w="med" len="med"/>
          </a:ln>
        </p:spPr>
      </p:sp>
      <p:sp>
        <p:nvSpPr>
          <p:cNvPr id="569" name="Google Shape;569;p68"/>
          <p:cNvSpPr/>
          <p:nvPr/>
        </p:nvSpPr>
        <p:spPr>
          <a:xfrm>
            <a:off x="6270953" y="2341210"/>
            <a:ext cx="171450" cy="128588"/>
          </a:xfrm>
          <a:custGeom>
            <a:avLst/>
            <a:gdLst/>
            <a:ahLst/>
            <a:cxnLst/>
            <a:rect l="l" t="t" r="r" b="b"/>
            <a:pathLst>
              <a:path w="9144" h="6858" extrusionOk="0">
                <a:moveTo>
                  <a:pt x="9144" y="0"/>
                </a:moveTo>
                <a:cubicBezTo>
                  <a:pt x="5974" y="2113"/>
                  <a:pt x="3408" y="5154"/>
                  <a:pt x="0" y="6858"/>
                </a:cubicBezTo>
              </a:path>
            </a:pathLst>
          </a:custGeom>
          <a:noFill/>
          <a:ln w="28575" cap="flat" cmpd="sng">
            <a:solidFill>
              <a:srgbClr val="FF0000"/>
            </a:solidFill>
            <a:prstDash val="solid"/>
            <a:round/>
            <a:headEnd type="none" w="med" len="med"/>
            <a:tailEnd type="none" w="med" len="med"/>
          </a:ln>
        </p:spPr>
      </p:sp>
      <p:sp>
        <p:nvSpPr>
          <p:cNvPr id="570" name="Google Shape;570;p68"/>
          <p:cNvSpPr txBox="1"/>
          <p:nvPr/>
        </p:nvSpPr>
        <p:spPr>
          <a:xfrm>
            <a:off x="6416855" y="2300789"/>
            <a:ext cx="385875" cy="369310"/>
          </a:xfrm>
          <a:prstGeom prst="rect">
            <a:avLst/>
          </a:prstGeom>
          <a:noFill/>
          <a:ln>
            <a:noFill/>
          </a:ln>
        </p:spPr>
        <p:txBody>
          <a:bodyPr spcFirstLastPara="1" wrap="square" lIns="68569" tIns="68569" rIns="68569" bIns="68569" anchor="t" anchorCtr="0">
            <a:spAutoFit/>
          </a:bodyPr>
          <a:lstStyle/>
          <a:p>
            <a:r>
              <a:rPr lang="en" sz="1500" dirty="0">
                <a:solidFill>
                  <a:srgbClr val="FF0000"/>
                </a:solidFill>
                <a:latin typeface="DM Sans" pitchFamily="2" charset="77"/>
                <a:ea typeface="DM Sans"/>
                <a:cs typeface="DM Sans"/>
                <a:sym typeface="DM Sans"/>
              </a:rPr>
              <a:t>8</a:t>
            </a:r>
            <a:endParaRPr sz="1500" dirty="0">
              <a:solidFill>
                <a:srgbClr val="FF0000"/>
              </a:solidFill>
              <a:latin typeface="DM Sans" pitchFamily="2" charset="77"/>
              <a:ea typeface="DM Sans"/>
              <a:cs typeface="DM Sans"/>
              <a:sym typeface="DM Sans"/>
            </a:endParaRPr>
          </a:p>
        </p:txBody>
      </p:sp>
      <p:sp>
        <p:nvSpPr>
          <p:cNvPr id="571" name="Google Shape;571;p68"/>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9"/>
                                        </p:tgtEl>
                                        <p:attrNameLst>
                                          <p:attrName>style.visibility</p:attrName>
                                        </p:attrNameLst>
                                      </p:cBhvr>
                                      <p:to>
                                        <p:strVal val="visible"/>
                                      </p:to>
                                    </p:set>
                                    <p:animEffect transition="in" filter="fade">
                                      <p:cBhvr>
                                        <p:cTn id="7" dur="1000"/>
                                        <p:tgtEl>
                                          <p:spTgt spid="569"/>
                                        </p:tgtEl>
                                      </p:cBhvr>
                                    </p:animEffect>
                                  </p:childTnLst>
                                </p:cTn>
                              </p:par>
                              <p:par>
                                <p:cTn id="8" presetID="10" presetClass="entr" presetSubtype="0" fill="hold" nodeType="withEffect">
                                  <p:stCondLst>
                                    <p:cond delay="0"/>
                                  </p:stCondLst>
                                  <p:childTnLst>
                                    <p:set>
                                      <p:cBhvr>
                                        <p:cTn id="9" dur="1" fill="hold">
                                          <p:stCondLst>
                                            <p:cond delay="0"/>
                                          </p:stCondLst>
                                        </p:cTn>
                                        <p:tgtEl>
                                          <p:spTgt spid="570"/>
                                        </p:tgtEl>
                                        <p:attrNameLst>
                                          <p:attrName>style.visibility</p:attrName>
                                        </p:attrNameLst>
                                      </p:cBhvr>
                                      <p:to>
                                        <p:strVal val="visible"/>
                                      </p:to>
                                    </p:set>
                                    <p:animEffect transition="in" filter="fade">
                                      <p:cBhvr>
                                        <p:cTn id="10" dur="1"/>
                                        <p:tgtEl>
                                          <p:spTgt spid="5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67"/>
                                        </p:tgtEl>
                                        <p:attrNameLst>
                                          <p:attrName>style.visibility</p:attrName>
                                        </p:attrNameLst>
                                      </p:cBhvr>
                                      <p:to>
                                        <p:strVal val="visible"/>
                                      </p:to>
                                    </p:set>
                                    <p:animEffect transition="in" filter="fade">
                                      <p:cBhvr>
                                        <p:cTn id="15" dur="1000"/>
                                        <p:tgtEl>
                                          <p:spTgt spid="567"/>
                                        </p:tgtEl>
                                      </p:cBhvr>
                                    </p:animEffect>
                                  </p:childTnLst>
                                </p:cTn>
                              </p:par>
                              <p:par>
                                <p:cTn id="16" presetID="10" presetClass="entr" presetSubtype="0" fill="hold" nodeType="withEffect">
                                  <p:stCondLst>
                                    <p:cond delay="0"/>
                                  </p:stCondLst>
                                  <p:childTnLst>
                                    <p:set>
                                      <p:cBhvr>
                                        <p:cTn id="17" dur="1" fill="hold">
                                          <p:stCondLst>
                                            <p:cond delay="0"/>
                                          </p:stCondLst>
                                        </p:cTn>
                                        <p:tgtEl>
                                          <p:spTgt spid="568"/>
                                        </p:tgtEl>
                                        <p:attrNameLst>
                                          <p:attrName>style.visibility</p:attrName>
                                        </p:attrNameLst>
                                      </p:cBhvr>
                                      <p:to>
                                        <p:strVal val="visible"/>
                                      </p:to>
                                    </p:set>
                                    <p:animEffect transition="in" filter="fade">
                                      <p:cBhvr>
                                        <p:cTn id="18" dur="1000"/>
                                        <p:tgtEl>
                                          <p:spTgt spid="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a:t>
            </a:fld>
            <a:endParaRPr dirty="0"/>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8" name="Graphic 7" descr="Stopwatch outline">
            <a:extLst>
              <a:ext uri="{FF2B5EF4-FFF2-40B4-BE49-F238E27FC236}">
                <a16:creationId xmlns:a16="http://schemas.microsoft.com/office/drawing/2014/main" id="{12C2483C-D70C-7CF9-CEF4-A877C79B16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2412" y="1804318"/>
            <a:ext cx="1246460" cy="1246460"/>
          </a:xfrm>
          <a:prstGeom prst="rect">
            <a:avLst/>
          </a:prstGeom>
        </p:spPr>
      </p:pic>
      <p:pic>
        <p:nvPicPr>
          <p:cNvPr id="9" name="Graphic 8" descr="Stopwatch outline">
            <a:extLst>
              <a:ext uri="{FF2B5EF4-FFF2-40B4-BE49-F238E27FC236}">
                <a16:creationId xmlns:a16="http://schemas.microsoft.com/office/drawing/2014/main" id="{3FBCDF26-8DEE-0CB4-0A08-6D31668220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9336" y="475605"/>
            <a:ext cx="1246460" cy="1246460"/>
          </a:xfrm>
          <a:prstGeom prst="rect">
            <a:avLst/>
          </a:prstGeom>
        </p:spPr>
      </p:pic>
      <p:pic>
        <p:nvPicPr>
          <p:cNvPr id="10" name="Graphic 9" descr="Stopwatch outline">
            <a:extLst>
              <a:ext uri="{FF2B5EF4-FFF2-40B4-BE49-F238E27FC236}">
                <a16:creationId xmlns:a16="http://schemas.microsoft.com/office/drawing/2014/main" id="{D41BA170-5711-680D-18D5-164DA456D8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9336" y="1804318"/>
            <a:ext cx="1246460" cy="1246460"/>
          </a:xfrm>
          <a:prstGeom prst="rect">
            <a:avLst/>
          </a:prstGeom>
        </p:spPr>
      </p:pic>
      <p:pic>
        <p:nvPicPr>
          <p:cNvPr id="11" name="Graphic 10" descr="Stopwatch outline">
            <a:extLst>
              <a:ext uri="{FF2B5EF4-FFF2-40B4-BE49-F238E27FC236}">
                <a16:creationId xmlns:a16="http://schemas.microsoft.com/office/drawing/2014/main" id="{E79E9336-9824-3679-427D-5115526470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9336" y="3133030"/>
            <a:ext cx="1246460" cy="1246460"/>
          </a:xfrm>
          <a:prstGeom prst="rect">
            <a:avLst/>
          </a:prstGeom>
        </p:spPr>
      </p:pic>
      <p:cxnSp>
        <p:nvCxnSpPr>
          <p:cNvPr id="5" name="Straight Arrow Connector 4">
            <a:extLst>
              <a:ext uri="{FF2B5EF4-FFF2-40B4-BE49-F238E27FC236}">
                <a16:creationId xmlns:a16="http://schemas.microsoft.com/office/drawing/2014/main" id="{A37DA933-CC81-5B4A-3F99-B10087494E97}"/>
              </a:ext>
            </a:extLst>
          </p:cNvPr>
          <p:cNvCxnSpPr>
            <a:stCxn id="8" idx="3"/>
            <a:endCxn id="10" idx="1"/>
          </p:cNvCxnSpPr>
          <p:nvPr/>
        </p:nvCxnSpPr>
        <p:spPr>
          <a:xfrm>
            <a:off x="1868872" y="2427548"/>
            <a:ext cx="202046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DAEEE3EA-2999-530B-890D-D605A1B9A3C3}"/>
              </a:ext>
            </a:extLst>
          </p:cNvPr>
          <p:cNvCxnSpPr>
            <a:stCxn id="8" idx="3"/>
            <a:endCxn id="9" idx="1"/>
          </p:cNvCxnSpPr>
          <p:nvPr/>
        </p:nvCxnSpPr>
        <p:spPr>
          <a:xfrm flipV="1">
            <a:off x="1868872" y="1098835"/>
            <a:ext cx="2020465" cy="1328713"/>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4F8D365D-C29C-0F54-4C61-D1DB54F3B0EF}"/>
              </a:ext>
            </a:extLst>
          </p:cNvPr>
          <p:cNvCxnSpPr>
            <a:cxnSpLocks/>
            <a:stCxn id="8" idx="3"/>
            <a:endCxn id="11" idx="1"/>
          </p:cNvCxnSpPr>
          <p:nvPr/>
        </p:nvCxnSpPr>
        <p:spPr>
          <a:xfrm>
            <a:off x="1868872" y="2427548"/>
            <a:ext cx="2020465" cy="1328713"/>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549BCFF-3336-0980-D019-E99BDCF28F3F}"/>
              </a:ext>
            </a:extLst>
          </p:cNvPr>
          <p:cNvSpPr txBox="1"/>
          <p:nvPr/>
        </p:nvSpPr>
        <p:spPr>
          <a:xfrm>
            <a:off x="5304600" y="925710"/>
            <a:ext cx="2887329" cy="369332"/>
          </a:xfrm>
          <a:prstGeom prst="rect">
            <a:avLst/>
          </a:prstGeom>
          <a:noFill/>
        </p:spPr>
        <p:txBody>
          <a:bodyPr wrap="none" rtlCol="0">
            <a:spAutoFit/>
          </a:bodyPr>
          <a:lstStyle/>
          <a:p>
            <a:r>
              <a:rPr lang="en-US" sz="1800" dirty="0">
                <a:latin typeface="DM Sans" pitchFamily="2" charset="77"/>
              </a:rPr>
              <a:t>Machine Learning Models</a:t>
            </a:r>
          </a:p>
        </p:txBody>
      </p:sp>
      <p:sp>
        <p:nvSpPr>
          <p:cNvPr id="22" name="TextBox 21">
            <a:extLst>
              <a:ext uri="{FF2B5EF4-FFF2-40B4-BE49-F238E27FC236}">
                <a16:creationId xmlns:a16="http://schemas.microsoft.com/office/drawing/2014/main" id="{F89009BB-D188-FC79-1E4F-ABE3165BEF9D}"/>
              </a:ext>
            </a:extLst>
          </p:cNvPr>
          <p:cNvSpPr txBox="1"/>
          <p:nvPr/>
        </p:nvSpPr>
        <p:spPr>
          <a:xfrm>
            <a:off x="5304600" y="2254423"/>
            <a:ext cx="1021433" cy="369332"/>
          </a:xfrm>
          <a:prstGeom prst="rect">
            <a:avLst/>
          </a:prstGeom>
          <a:noFill/>
        </p:spPr>
        <p:txBody>
          <a:bodyPr wrap="none" rtlCol="0">
            <a:spAutoFit/>
          </a:bodyPr>
          <a:lstStyle/>
          <a:p>
            <a:r>
              <a:rPr lang="en-US" sz="1800" dirty="0">
                <a:latin typeface="DM Sans" pitchFamily="2" charset="77"/>
              </a:rPr>
              <a:t>Reports</a:t>
            </a:r>
          </a:p>
        </p:txBody>
      </p:sp>
      <p:sp>
        <p:nvSpPr>
          <p:cNvPr id="23" name="TextBox 22">
            <a:extLst>
              <a:ext uri="{FF2B5EF4-FFF2-40B4-BE49-F238E27FC236}">
                <a16:creationId xmlns:a16="http://schemas.microsoft.com/office/drawing/2014/main" id="{1F063B3A-2E47-D91A-BD4D-F851A4713F78}"/>
              </a:ext>
            </a:extLst>
          </p:cNvPr>
          <p:cNvSpPr txBox="1"/>
          <p:nvPr/>
        </p:nvSpPr>
        <p:spPr>
          <a:xfrm>
            <a:off x="5304600" y="3583136"/>
            <a:ext cx="1810111" cy="369332"/>
          </a:xfrm>
          <a:prstGeom prst="rect">
            <a:avLst/>
          </a:prstGeom>
          <a:noFill/>
        </p:spPr>
        <p:txBody>
          <a:bodyPr wrap="none" rtlCol="0">
            <a:spAutoFit/>
          </a:bodyPr>
          <a:lstStyle/>
          <a:p>
            <a:r>
              <a:rPr lang="en-US" sz="1800" dirty="0">
                <a:latin typeface="DM Sans" pitchFamily="2" charset="77"/>
              </a:rPr>
              <a:t>Other Pipelines</a:t>
            </a:r>
          </a:p>
        </p:txBody>
      </p:sp>
      <p:sp>
        <p:nvSpPr>
          <p:cNvPr id="24" name="TextBox 23">
            <a:extLst>
              <a:ext uri="{FF2B5EF4-FFF2-40B4-BE49-F238E27FC236}">
                <a16:creationId xmlns:a16="http://schemas.microsoft.com/office/drawing/2014/main" id="{B0620895-8719-16AF-5F32-A0D162B55ED3}"/>
              </a:ext>
            </a:extLst>
          </p:cNvPr>
          <p:cNvSpPr txBox="1"/>
          <p:nvPr/>
        </p:nvSpPr>
        <p:spPr>
          <a:xfrm>
            <a:off x="-18486" y="3223883"/>
            <a:ext cx="2528257" cy="923330"/>
          </a:xfrm>
          <a:prstGeom prst="rect">
            <a:avLst/>
          </a:prstGeom>
          <a:noFill/>
        </p:spPr>
        <p:txBody>
          <a:bodyPr wrap="none" rtlCol="0">
            <a:spAutoFit/>
          </a:bodyPr>
          <a:lstStyle/>
          <a:p>
            <a:pPr algn="ctr"/>
            <a:r>
              <a:rPr lang="en-US" sz="1800" dirty="0">
                <a:latin typeface="DM Sans" pitchFamily="2" charset="77"/>
              </a:rPr>
              <a:t>The </a:t>
            </a:r>
          </a:p>
          <a:p>
            <a:pPr algn="ctr"/>
            <a:r>
              <a:rPr lang="en-US" sz="1800" dirty="0" err="1">
                <a:latin typeface="DM Mono" panose="020B0509040201040103" pitchFamily="49" charset="77"/>
                <a:cs typeface="Courier New" panose="02070309020205020404" pitchFamily="49" charset="0"/>
              </a:rPr>
              <a:t>pandemic_recovery</a:t>
            </a:r>
            <a:endParaRPr lang="en-US" sz="1800" dirty="0">
              <a:latin typeface="DM Mono" panose="020B0509040201040103" pitchFamily="49" charset="77"/>
              <a:cs typeface="Courier New" panose="02070309020205020404" pitchFamily="49" charset="0"/>
            </a:endParaRPr>
          </a:p>
          <a:p>
            <a:pPr algn="ctr"/>
            <a:r>
              <a:rPr lang="en-US" sz="1800" dirty="0">
                <a:latin typeface="DM Sans" pitchFamily="2" charset="77"/>
              </a:rPr>
              <a:t>table</a:t>
            </a:r>
          </a:p>
        </p:txBody>
      </p:sp>
    </p:spTree>
    <p:extLst>
      <p:ext uri="{BB962C8B-B14F-4D97-AF65-F5344CB8AC3E}">
        <p14:creationId xmlns:p14="http://schemas.microsoft.com/office/powerpoint/2010/main" val="3120013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514C-448F-3EEF-E7F3-E22FCCF206F5}"/>
              </a:ext>
            </a:extLst>
          </p:cNvPr>
          <p:cNvSpPr>
            <a:spLocks noGrp="1"/>
          </p:cNvSpPr>
          <p:nvPr>
            <p:ph type="title"/>
          </p:nvPr>
        </p:nvSpPr>
        <p:spPr/>
        <p:txBody>
          <a:bodyPr/>
          <a:lstStyle/>
          <a:p>
            <a:r>
              <a:rPr lang="en-US" dirty="0"/>
              <a:t>Resources</a:t>
            </a:r>
          </a:p>
        </p:txBody>
      </p:sp>
      <p:sp>
        <p:nvSpPr>
          <p:cNvPr id="3" name="Subtitle 2">
            <a:extLst>
              <a:ext uri="{FF2B5EF4-FFF2-40B4-BE49-F238E27FC236}">
                <a16:creationId xmlns:a16="http://schemas.microsoft.com/office/drawing/2014/main" id="{7F2CA3D9-6814-21BE-D98A-FFD8A6A734DE}"/>
              </a:ext>
            </a:extLst>
          </p:cNvPr>
          <p:cNvSpPr>
            <a:spLocks noGrp="1"/>
          </p:cNvSpPr>
          <p:nvPr>
            <p:ph type="subTitle" idx="1"/>
          </p:nvPr>
        </p:nvSpPr>
        <p:spPr/>
        <p:txBody>
          <a:bodyPr/>
          <a:lstStyle/>
          <a:p>
            <a:r>
              <a:rPr lang="en-US" sz="1350" dirty="0" err="1"/>
              <a:t>github.com</a:t>
            </a:r>
            <a:r>
              <a:rPr lang="en-US" sz="1350" dirty="0"/>
              <a:t>/</a:t>
            </a:r>
            <a:r>
              <a:rPr lang="en-US" sz="1350" dirty="0" err="1"/>
              <a:t>jmasonlee</a:t>
            </a:r>
            <a:r>
              <a:rPr lang="en-US" sz="1350" dirty="0"/>
              <a:t>/Talks/blob/master/</a:t>
            </a:r>
            <a:r>
              <a:rPr lang="en-US" sz="1350" dirty="0" err="1"/>
              <a:t>LearnToEfficientlyTestETLPipelines.md</a:t>
            </a:r>
            <a:endParaRPr lang="en-US" sz="1350" dirty="0"/>
          </a:p>
        </p:txBody>
      </p:sp>
      <p:sp>
        <p:nvSpPr>
          <p:cNvPr id="5" name="Slide Number Placeholder 4">
            <a:extLst>
              <a:ext uri="{FF2B5EF4-FFF2-40B4-BE49-F238E27FC236}">
                <a16:creationId xmlns:a16="http://schemas.microsoft.com/office/drawing/2014/main" id="{B0126B42-A8F4-9E5A-161D-55973E5D0C80}"/>
              </a:ext>
            </a:extLst>
          </p:cNvPr>
          <p:cNvSpPr>
            <a:spLocks noGrp="1"/>
          </p:cNvSpPr>
          <p:nvPr>
            <p:ph type="sldNum" idx="12"/>
          </p:nvPr>
        </p:nvSpPr>
        <p:spPr/>
        <p:txBody>
          <a:bodyPr/>
          <a:lstStyle/>
          <a:p>
            <a:fld id="{00000000-1234-1234-1234-123412341234}" type="slidenum">
              <a:rPr lang="en" smtClean="0"/>
              <a:pPr/>
              <a:t>2</a:t>
            </a:fld>
            <a:endParaRPr lang="en" dirty="0"/>
          </a:p>
        </p:txBody>
      </p:sp>
      <p:pic>
        <p:nvPicPr>
          <p:cNvPr id="7" name="Picture 6" descr="Qr code&#10;&#10;Description automatically generated">
            <a:extLst>
              <a:ext uri="{FF2B5EF4-FFF2-40B4-BE49-F238E27FC236}">
                <a16:creationId xmlns:a16="http://schemas.microsoft.com/office/drawing/2014/main" id="{761F9DDE-ED21-AFEC-8726-5DF4FC04398A}"/>
              </a:ext>
            </a:extLst>
          </p:cNvPr>
          <p:cNvPicPr>
            <a:picLocks noChangeAspect="1"/>
          </p:cNvPicPr>
          <p:nvPr/>
        </p:nvPicPr>
        <p:blipFill>
          <a:blip r:embed="rId2"/>
          <a:stretch>
            <a:fillRect/>
          </a:stretch>
        </p:blipFill>
        <p:spPr>
          <a:xfrm>
            <a:off x="4838530" y="1262572"/>
            <a:ext cx="3831941" cy="3831941"/>
          </a:xfrm>
          <a:prstGeom prst="rect">
            <a:avLst/>
          </a:prstGeom>
        </p:spPr>
      </p:pic>
    </p:spTree>
    <p:extLst>
      <p:ext uri="{BB962C8B-B14F-4D97-AF65-F5344CB8AC3E}">
        <p14:creationId xmlns:p14="http://schemas.microsoft.com/office/powerpoint/2010/main" val="1667587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26" name="Picture 25" descr="Diagram&#10;&#10;Description automatically generated">
            <a:extLst>
              <a:ext uri="{FF2B5EF4-FFF2-40B4-BE49-F238E27FC236}">
                <a16:creationId xmlns:a16="http://schemas.microsoft.com/office/drawing/2014/main" id="{089A7CC8-0047-05D9-4264-A5D66225B512}"/>
              </a:ext>
            </a:extLst>
          </p:cNvPr>
          <p:cNvPicPr>
            <a:picLocks noChangeAspect="1"/>
          </p:cNvPicPr>
          <p:nvPr/>
        </p:nvPicPr>
        <p:blipFill>
          <a:blip r:embed="rId3"/>
          <a:stretch>
            <a:fillRect/>
          </a:stretch>
        </p:blipFill>
        <p:spPr>
          <a:xfrm>
            <a:off x="135992" y="446785"/>
            <a:ext cx="8188451" cy="3819203"/>
          </a:xfrm>
          <a:prstGeom prst="rect">
            <a:avLst/>
          </a:prstGeom>
        </p:spPr>
      </p:pic>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8324443" y="1296237"/>
            <a:ext cx="619989" cy="143987"/>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8324443" y="1296237"/>
            <a:ext cx="619989" cy="143987"/>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504525" y="1250985"/>
            <a:ext cx="301037" cy="23449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8208182" y="1368230"/>
            <a:ext cx="1162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Down Arrow 15">
            <a:extLst>
              <a:ext uri="{FF2B5EF4-FFF2-40B4-BE49-F238E27FC236}">
                <a16:creationId xmlns:a16="http://schemas.microsoft.com/office/drawing/2014/main" id="{8E0E578D-4154-60A0-CD4F-73BDFA7EDEE8}"/>
              </a:ext>
            </a:extLst>
          </p:cNvPr>
          <p:cNvSpPr/>
          <p:nvPr/>
        </p:nvSpPr>
        <p:spPr>
          <a:xfrm>
            <a:off x="8413726" y="252569"/>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518529"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532534"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5710303" y="137527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724308"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3362941" y="111309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345919" y="2168369"/>
            <a:ext cx="301037" cy="234490"/>
          </a:xfrm>
          <a:prstGeom prst="rect">
            <a:avLst/>
          </a:prstGeom>
          <a:noFill/>
          <a:extLst>
            <a:ext uri="{909E8E84-426E-40DD-AFC4-6F175D3DCCD1}">
              <a14:hiddenFill xmlns:a14="http://schemas.microsoft.com/office/drawing/2010/main">
                <a:solidFill>
                  <a:srgbClr val="FFFFFF"/>
                </a:solidFill>
              </a14:hiddenFill>
            </a:ext>
          </a:extLst>
        </p:spPr>
      </p:pic>
      <p:sp>
        <p:nvSpPr>
          <p:cNvPr id="27" name="Down Arrow 26">
            <a:extLst>
              <a:ext uri="{FF2B5EF4-FFF2-40B4-BE49-F238E27FC236}">
                <a16:creationId xmlns:a16="http://schemas.microsoft.com/office/drawing/2014/main" id="{2F9FB9F8-1469-ECB0-FDAB-60CE2C59B9A4}"/>
              </a:ext>
            </a:extLst>
          </p:cNvPr>
          <p:cNvSpPr/>
          <p:nvPr/>
        </p:nvSpPr>
        <p:spPr>
          <a:xfrm>
            <a:off x="1275725" y="1200891"/>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8" name="Down Arrow 27">
            <a:extLst>
              <a:ext uri="{FF2B5EF4-FFF2-40B4-BE49-F238E27FC236}">
                <a16:creationId xmlns:a16="http://schemas.microsoft.com/office/drawing/2014/main" id="{42816884-13D5-50A2-A8E6-7A6A1C33ED1C}"/>
              </a:ext>
            </a:extLst>
          </p:cNvPr>
          <p:cNvSpPr/>
          <p:nvPr/>
        </p:nvSpPr>
        <p:spPr>
          <a:xfrm>
            <a:off x="3270556" y="10872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Down Arrow 28">
            <a:extLst>
              <a:ext uri="{FF2B5EF4-FFF2-40B4-BE49-F238E27FC236}">
                <a16:creationId xmlns:a16="http://schemas.microsoft.com/office/drawing/2014/main" id="{830E752C-2EC4-6615-07E3-6BA396D1AE88}"/>
              </a:ext>
            </a:extLst>
          </p:cNvPr>
          <p:cNvSpPr/>
          <p:nvPr/>
        </p:nvSpPr>
        <p:spPr>
          <a:xfrm>
            <a:off x="4649046" y="28337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0" name="Down Arrow 29">
            <a:extLst>
              <a:ext uri="{FF2B5EF4-FFF2-40B4-BE49-F238E27FC236}">
                <a16:creationId xmlns:a16="http://schemas.microsoft.com/office/drawing/2014/main" id="{626024FF-9364-926B-8709-79D829EBDA65}"/>
              </a:ext>
            </a:extLst>
          </p:cNvPr>
          <p:cNvSpPr/>
          <p:nvPr/>
        </p:nvSpPr>
        <p:spPr>
          <a:xfrm>
            <a:off x="5627948" y="407660"/>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1" name="Down Arrow 30">
            <a:extLst>
              <a:ext uri="{FF2B5EF4-FFF2-40B4-BE49-F238E27FC236}">
                <a16:creationId xmlns:a16="http://schemas.microsoft.com/office/drawing/2014/main" id="{FC43A75A-E4EC-053F-DFBF-CD37FE231762}"/>
              </a:ext>
            </a:extLst>
          </p:cNvPr>
          <p:cNvSpPr/>
          <p:nvPr/>
        </p:nvSpPr>
        <p:spPr>
          <a:xfrm>
            <a:off x="6479234" y="28337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Down Arrow 31">
            <a:extLst>
              <a:ext uri="{FF2B5EF4-FFF2-40B4-BE49-F238E27FC236}">
                <a16:creationId xmlns:a16="http://schemas.microsoft.com/office/drawing/2014/main" id="{6A97DF54-7613-42BE-12EA-D2A11E90C22D}"/>
              </a:ext>
            </a:extLst>
          </p:cNvPr>
          <p:cNvSpPr/>
          <p:nvPr/>
        </p:nvSpPr>
        <p:spPr>
          <a:xfrm>
            <a:off x="7448336" y="28337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61451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2" presetClass="entr" presetSubtype="1"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subTnLst>
                                    <p:set>
                                      <p:cBhvr override="childStyle">
                                        <p:cTn dur="1" fill="hold" display="0" masterRel="nextClick" afterEffect="1"/>
                                        <p:tgtEl>
                                          <p:spTgt spid="16"/>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2" presetClass="entr" presetSubtype="1"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ppt_x"/>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ppt_x"/>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500" fill="hold"/>
                                        <p:tgtEl>
                                          <p:spTgt spid="31"/>
                                        </p:tgtEl>
                                        <p:attrNameLst>
                                          <p:attrName>ppt_x</p:attrName>
                                        </p:attrNameLst>
                                      </p:cBhvr>
                                      <p:tavLst>
                                        <p:tav tm="0">
                                          <p:val>
                                            <p:strVal val="#ppt_x"/>
                                          </p:val>
                                        </p:tav>
                                        <p:tav tm="100000">
                                          <p:val>
                                            <p:strVal val="#ppt_x"/>
                                          </p:val>
                                        </p:tav>
                                      </p:tavLst>
                                    </p:anim>
                                    <p:anim calcmode="lin" valueType="num">
                                      <p:cBhvr additive="base">
                                        <p:cTn id="48" dur="500" fill="hold"/>
                                        <p:tgtEl>
                                          <p:spTgt spid="31"/>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ppt_x"/>
                                          </p:val>
                                        </p:tav>
                                        <p:tav tm="100000">
                                          <p:val>
                                            <p:strVal val="#ppt_x"/>
                                          </p:val>
                                        </p:tav>
                                      </p:tavLst>
                                    </p:anim>
                                    <p:anim calcmode="lin" valueType="num">
                                      <p:cBhvr additive="base">
                                        <p:cTn id="52"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27" grpId="0" animBg="1"/>
      <p:bldP spid="28" grpId="0" animBg="1"/>
      <p:bldP spid="29" grpId="0" animBg="1"/>
      <p:bldP spid="30" grpId="0" animBg="1"/>
      <p:bldP spid="31" grpId="0" animBg="1"/>
      <p:bldP spid="3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19" name="Picture 18" descr="Diagram&#10;&#10;Description automatically generated">
            <a:extLst>
              <a:ext uri="{FF2B5EF4-FFF2-40B4-BE49-F238E27FC236}">
                <a16:creationId xmlns:a16="http://schemas.microsoft.com/office/drawing/2014/main" id="{3B5143DF-3785-8677-A1FA-18F08E13FEC6}"/>
              </a:ext>
            </a:extLst>
          </p:cNvPr>
          <p:cNvPicPr>
            <a:picLocks noChangeAspect="1"/>
          </p:cNvPicPr>
          <p:nvPr/>
        </p:nvPicPr>
        <p:blipFill>
          <a:blip r:embed="rId3"/>
          <a:stretch>
            <a:fillRect/>
          </a:stretch>
        </p:blipFill>
        <p:spPr>
          <a:xfrm>
            <a:off x="135992" y="446785"/>
            <a:ext cx="8188451" cy="3819203"/>
          </a:xfrm>
          <a:prstGeom prst="rect">
            <a:avLst/>
          </a:prstGeom>
        </p:spPr>
      </p:pic>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8324443" y="1296237"/>
            <a:ext cx="619989" cy="143987"/>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8324443" y="1296237"/>
            <a:ext cx="619989" cy="143987"/>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504525" y="1250985"/>
            <a:ext cx="301037" cy="23449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8208182" y="1368230"/>
            <a:ext cx="1162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518529"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532534"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5710303" y="137527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724308"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3362941" y="111309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345919" y="2168369"/>
            <a:ext cx="301037" cy="23449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7AE6C616-1FDA-7F93-B475-A5F71460BB13}"/>
              </a:ext>
            </a:extLst>
          </p:cNvPr>
          <p:cNvSpPr/>
          <p:nvPr/>
        </p:nvSpPr>
        <p:spPr>
          <a:xfrm>
            <a:off x="135992" y="450057"/>
            <a:ext cx="8808440" cy="3932635"/>
          </a:xfrm>
          <a:prstGeom prst="rect">
            <a:avLst/>
          </a:prstGeom>
          <a:solidFill>
            <a:schemeClr val="bg1">
              <a:alpha val="80000"/>
            </a:schemeClr>
          </a:solidFill>
          <a:ln>
            <a:solidFill>
              <a:schemeClr val="bg1">
                <a:alpha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dirty="0">
              <a:latin typeface="DM Mono" panose="020B0509040201040103" pitchFamily="49" charset="77"/>
            </a:endParaRPr>
          </a:p>
        </p:txBody>
      </p:sp>
      <p:sp>
        <p:nvSpPr>
          <p:cNvPr id="33" name="Google Shape;577;p69">
            <a:extLst>
              <a:ext uri="{FF2B5EF4-FFF2-40B4-BE49-F238E27FC236}">
                <a16:creationId xmlns:a16="http://schemas.microsoft.com/office/drawing/2014/main" id="{CFDE8240-7574-B549-E19E-D5E00582C5B4}"/>
              </a:ext>
            </a:extLst>
          </p:cNvPr>
          <p:cNvSpPr txBox="1"/>
          <p:nvPr/>
        </p:nvSpPr>
        <p:spPr>
          <a:xfrm>
            <a:off x="793913" y="3513600"/>
            <a:ext cx="7556175" cy="784808"/>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a:t>
            </a:r>
            <a:endParaRPr sz="4200" dirty="0">
              <a:solidFill>
                <a:schemeClr val="accent1"/>
              </a:solidFill>
              <a:latin typeface="DM Sans" pitchFamily="2" charset="77"/>
              <a:ea typeface="DM Sans"/>
              <a:cs typeface="DM Sans"/>
              <a:sym typeface="DM Sans"/>
            </a:endParaRPr>
          </a:p>
        </p:txBody>
      </p:sp>
    </p:spTree>
    <p:extLst>
      <p:ext uri="{BB962C8B-B14F-4D97-AF65-F5344CB8AC3E}">
        <p14:creationId xmlns:p14="http://schemas.microsoft.com/office/powerpoint/2010/main" val="360207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34" name="Graphic 33" descr="Stopwatch 25% outline">
            <a:extLst>
              <a:ext uri="{FF2B5EF4-FFF2-40B4-BE49-F238E27FC236}">
                <a16:creationId xmlns:a16="http://schemas.microsoft.com/office/drawing/2014/main" id="{A09E0101-1FD7-0AB7-02B5-781381E673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8" y="148575"/>
            <a:ext cx="1246459" cy="1246459"/>
          </a:xfrm>
          <a:prstGeom prst="rect">
            <a:avLst/>
          </a:prstGeom>
        </p:spPr>
      </p:pic>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a:t>
            </a:fld>
            <a:endParaRPr dirty="0"/>
          </a:p>
        </p:txBody>
      </p:sp>
      <p:sp>
        <p:nvSpPr>
          <p:cNvPr id="577" name="Google Shape;577;p69"/>
          <p:cNvSpPr txBox="1"/>
          <p:nvPr/>
        </p:nvSpPr>
        <p:spPr>
          <a:xfrm>
            <a:off x="793960" y="1113300"/>
            <a:ext cx="7556175" cy="784808"/>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 </a:t>
            </a:r>
            <a:endParaRPr sz="4200" dirty="0">
              <a:latin typeface="DM Sans" pitchFamily="2"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3" name="TextBox 32">
            <a:extLst>
              <a:ext uri="{FF2B5EF4-FFF2-40B4-BE49-F238E27FC236}">
                <a16:creationId xmlns:a16="http://schemas.microsoft.com/office/drawing/2014/main" id="{76EBB456-FCFE-232E-CB16-E6BC9466E780}"/>
              </a:ext>
            </a:extLst>
          </p:cNvPr>
          <p:cNvSpPr txBox="1"/>
          <p:nvPr/>
        </p:nvSpPr>
        <p:spPr>
          <a:xfrm>
            <a:off x="793866" y="1886076"/>
            <a:ext cx="6629400" cy="738664"/>
          </a:xfrm>
          <a:prstGeom prst="rect">
            <a:avLst/>
          </a:prstGeom>
          <a:noFill/>
        </p:spPr>
        <p:txBody>
          <a:bodyPr wrap="square" rtlCol="0">
            <a:spAutoFit/>
          </a:bodyPr>
          <a:lstStyle/>
          <a:p>
            <a:r>
              <a:rPr lang="en" sz="4200" dirty="0">
                <a:solidFill>
                  <a:schemeClr val="accent3"/>
                </a:solidFill>
                <a:latin typeface="DM Sans" pitchFamily="2" charset="77"/>
                <a:ea typeface="DM Sans"/>
                <a:cs typeface="DM Sans"/>
                <a:sym typeface="DM Sans"/>
              </a:rPr>
              <a:t>3 days </a:t>
            </a:r>
            <a:r>
              <a:rPr lang="en" sz="4200" dirty="0">
                <a:latin typeface="DM Sans" pitchFamily="2" charset="77"/>
                <a:ea typeface="DM Sans"/>
                <a:cs typeface="DM Sans"/>
                <a:sym typeface="DM Sans"/>
              </a:rPr>
              <a:t>to fix it,</a:t>
            </a:r>
            <a:endParaRPr lang="en-CA" sz="4200" dirty="0">
              <a:solidFill>
                <a:schemeClr val="accent1"/>
              </a:solidFill>
              <a:latin typeface="DM Sans" pitchFamily="2" charset="77"/>
              <a:ea typeface="DM Sans"/>
              <a:cs typeface="DM Sans"/>
              <a:sym typeface="DM Sans"/>
            </a:endParaRPr>
          </a:p>
        </p:txBody>
      </p:sp>
      <p:pic>
        <p:nvPicPr>
          <p:cNvPr id="3" name="Graphic 2" descr="Stopwatch 33% outline">
            <a:extLst>
              <a:ext uri="{FF2B5EF4-FFF2-40B4-BE49-F238E27FC236}">
                <a16:creationId xmlns:a16="http://schemas.microsoft.com/office/drawing/2014/main" id="{CDEF021B-4146-3705-B6CB-5E07D639BF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61847" y="148575"/>
            <a:ext cx="1246459" cy="1246459"/>
          </a:xfrm>
          <a:prstGeom prst="rect">
            <a:avLst/>
          </a:prstGeom>
        </p:spPr>
      </p:pic>
    </p:spTree>
    <p:extLst>
      <p:ext uri="{BB962C8B-B14F-4D97-AF65-F5344CB8AC3E}">
        <p14:creationId xmlns:p14="http://schemas.microsoft.com/office/powerpoint/2010/main" val="3859720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1" presetClass="exit" presetSubtype="0" fill="hold" nodeType="withEffect">
                                  <p:stCondLst>
                                    <p:cond delay="0"/>
                                  </p:stCondLst>
                                  <p:childTnLst>
                                    <p:set>
                                      <p:cBhvr>
                                        <p:cTn id="10" dur="1" fill="hold">
                                          <p:stCondLst>
                                            <p:cond delay="0"/>
                                          </p:stCondLst>
                                        </p:cTn>
                                        <p:tgtEl>
                                          <p:spTgt spid="3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rgbClr val="00EABB"/>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3806E292-4AA8-2824-B93D-B5346F9B4953}"/>
              </a:ext>
            </a:extLst>
          </p:cNvPr>
          <p:cNvGrpSpPr/>
          <p:nvPr/>
        </p:nvGrpSpPr>
        <p:grpSpPr>
          <a:xfrm>
            <a:off x="315311" y="397226"/>
            <a:ext cx="1839126" cy="4379190"/>
            <a:chOff x="315311" y="397226"/>
            <a:chExt cx="1839126" cy="4379190"/>
          </a:xfrm>
        </p:grpSpPr>
        <p:sp>
          <p:nvSpPr>
            <p:cNvPr id="11" name="Google Shape;370;p33">
              <a:extLst>
                <a:ext uri="{FF2B5EF4-FFF2-40B4-BE49-F238E27FC236}">
                  <a16:creationId xmlns:a16="http://schemas.microsoft.com/office/drawing/2014/main" id="{7E22D490-C3CA-90FB-77AA-26B7949B0980}"/>
                </a:ext>
              </a:extLst>
            </p:cNvPr>
            <p:cNvSpPr/>
            <p:nvPr/>
          </p:nvSpPr>
          <p:spPr>
            <a:xfrm>
              <a:off x="315311" y="397226"/>
              <a:ext cx="1839126" cy="437919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12" name="Google Shape;371;p33">
              <a:extLst>
                <a:ext uri="{FF2B5EF4-FFF2-40B4-BE49-F238E27FC236}">
                  <a16:creationId xmlns:a16="http://schemas.microsoft.com/office/drawing/2014/main" id="{15C7C3D0-BEFA-80CE-9D1B-F2AE32F53ADA}"/>
                </a:ext>
              </a:extLst>
            </p:cNvPr>
            <p:cNvSpPr/>
            <p:nvPr/>
          </p:nvSpPr>
          <p:spPr>
            <a:xfrm>
              <a:off x="1050674" y="4500750"/>
              <a:ext cx="367035" cy="150382"/>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13" name="Google Shape;372;p33">
              <a:extLst>
                <a:ext uri="{FF2B5EF4-FFF2-40B4-BE49-F238E27FC236}">
                  <a16:creationId xmlns:a16="http://schemas.microsoft.com/office/drawing/2014/main" id="{A8697E43-5DB5-771E-9594-1E288BEBF0D2}"/>
                </a:ext>
              </a:extLst>
            </p:cNvPr>
            <p:cNvSpPr/>
            <p:nvPr/>
          </p:nvSpPr>
          <p:spPr>
            <a:xfrm>
              <a:off x="650925" y="552269"/>
              <a:ext cx="72326" cy="83028"/>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14" name="Google Shape;373;p33">
              <a:extLst>
                <a:ext uri="{FF2B5EF4-FFF2-40B4-BE49-F238E27FC236}">
                  <a16:creationId xmlns:a16="http://schemas.microsoft.com/office/drawing/2014/main" id="{64A9BC4D-EC10-1BD4-90D9-D250E9A8DAF2}"/>
                </a:ext>
              </a:extLst>
            </p:cNvPr>
            <p:cNvSpPr/>
            <p:nvPr/>
          </p:nvSpPr>
          <p:spPr>
            <a:xfrm>
              <a:off x="1057500" y="561673"/>
              <a:ext cx="354747" cy="64241"/>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grpSp>
      <p:grpSp>
        <p:nvGrpSpPr>
          <p:cNvPr id="28" name="Group 27">
            <a:extLst>
              <a:ext uri="{FF2B5EF4-FFF2-40B4-BE49-F238E27FC236}">
                <a16:creationId xmlns:a16="http://schemas.microsoft.com/office/drawing/2014/main" id="{F16DFE6D-3DB6-4446-B874-931796309309}"/>
              </a:ext>
            </a:extLst>
          </p:cNvPr>
          <p:cNvGrpSpPr/>
          <p:nvPr/>
        </p:nvGrpSpPr>
        <p:grpSpPr>
          <a:xfrm>
            <a:off x="5034730" y="397226"/>
            <a:ext cx="1839126" cy="4379190"/>
            <a:chOff x="5034730" y="397226"/>
            <a:chExt cx="1839126" cy="4379190"/>
          </a:xfrm>
        </p:grpSpPr>
        <p:sp>
          <p:nvSpPr>
            <p:cNvPr id="23" name="Google Shape;370;p33">
              <a:extLst>
                <a:ext uri="{FF2B5EF4-FFF2-40B4-BE49-F238E27FC236}">
                  <a16:creationId xmlns:a16="http://schemas.microsoft.com/office/drawing/2014/main" id="{56AAAF26-6F71-2677-9806-F165EEC91D02}"/>
                </a:ext>
              </a:extLst>
            </p:cNvPr>
            <p:cNvSpPr/>
            <p:nvPr/>
          </p:nvSpPr>
          <p:spPr>
            <a:xfrm>
              <a:off x="5034730" y="397226"/>
              <a:ext cx="1839126" cy="437919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24" name="Google Shape;371;p33">
              <a:extLst>
                <a:ext uri="{FF2B5EF4-FFF2-40B4-BE49-F238E27FC236}">
                  <a16:creationId xmlns:a16="http://schemas.microsoft.com/office/drawing/2014/main" id="{45444258-E8A4-A557-5DED-B644B85A80E1}"/>
                </a:ext>
              </a:extLst>
            </p:cNvPr>
            <p:cNvSpPr/>
            <p:nvPr/>
          </p:nvSpPr>
          <p:spPr>
            <a:xfrm>
              <a:off x="5770093" y="4500749"/>
              <a:ext cx="367035" cy="150382"/>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25" name="Google Shape;372;p33">
              <a:extLst>
                <a:ext uri="{FF2B5EF4-FFF2-40B4-BE49-F238E27FC236}">
                  <a16:creationId xmlns:a16="http://schemas.microsoft.com/office/drawing/2014/main" id="{ECEA3095-A47B-0BE7-BEEC-92310414E666}"/>
                </a:ext>
              </a:extLst>
            </p:cNvPr>
            <p:cNvSpPr/>
            <p:nvPr/>
          </p:nvSpPr>
          <p:spPr>
            <a:xfrm>
              <a:off x="5370345" y="552269"/>
              <a:ext cx="72326" cy="83028"/>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26" name="Google Shape;373;p33">
              <a:extLst>
                <a:ext uri="{FF2B5EF4-FFF2-40B4-BE49-F238E27FC236}">
                  <a16:creationId xmlns:a16="http://schemas.microsoft.com/office/drawing/2014/main" id="{C6F64A8A-3CF3-28D5-2A5F-8828BACF34C4}"/>
                </a:ext>
              </a:extLst>
            </p:cNvPr>
            <p:cNvSpPr/>
            <p:nvPr/>
          </p:nvSpPr>
          <p:spPr>
            <a:xfrm>
              <a:off x="5776919" y="561673"/>
              <a:ext cx="354747" cy="64241"/>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grpSp>
      <p:sp>
        <p:nvSpPr>
          <p:cNvPr id="2" name="Slide Number Placeholder 1">
            <a:extLst>
              <a:ext uri="{FF2B5EF4-FFF2-40B4-BE49-F238E27FC236}">
                <a16:creationId xmlns:a16="http://schemas.microsoft.com/office/drawing/2014/main" id="{B4F6AB28-73E9-AE1A-B057-48B7335F2355}"/>
              </a:ext>
            </a:extLst>
          </p:cNvPr>
          <p:cNvSpPr>
            <a:spLocks noGrp="1"/>
          </p:cNvSpPr>
          <p:nvPr>
            <p:ph type="sldNum" idx="12"/>
          </p:nvPr>
        </p:nvSpPr>
        <p:spPr>
          <a:xfrm>
            <a:off x="8556775" y="4531913"/>
            <a:ext cx="548700" cy="317400"/>
          </a:xfrm>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3" name="Google Shape;583;p70">
            <a:extLst>
              <a:ext uri="{FF2B5EF4-FFF2-40B4-BE49-F238E27FC236}">
                <a16:creationId xmlns:a16="http://schemas.microsoft.com/office/drawing/2014/main" id="{AD95EDCB-BB7F-9CF9-644F-D812CA72D5AC}"/>
              </a:ext>
            </a:extLst>
          </p:cNvPr>
          <p:cNvSpPr txBox="1">
            <a:spLocks/>
          </p:cNvSpPr>
          <p:nvPr/>
        </p:nvSpPr>
        <p:spPr>
          <a:xfrm>
            <a:off x="8325420" y="5092555"/>
            <a:ext cx="243288" cy="13995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1pPr>
            <a:lvl2pPr marR="0" lvl="1"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2pPr>
            <a:lvl3pPr marR="0" lvl="2"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3pPr>
            <a:lvl4pPr marR="0" lvl="3"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4pPr>
            <a:lvl5pPr marR="0" lvl="4"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5pPr>
            <a:lvl6pPr marR="0" lvl="5"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6pPr>
            <a:lvl7pPr marR="0" lvl="6"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7pPr>
            <a:lvl8pPr marR="0" lvl="7"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8pPr>
            <a:lvl9pPr marR="0" lvl="8"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9pPr>
          </a:lstStyle>
          <a:p>
            <a:fld id="{00000000-1234-1234-1234-123412341234}" type="slidenum">
              <a:rPr lang="en" smtClean="0"/>
              <a:pPr/>
              <a:t>23</a:t>
            </a:fld>
            <a:endParaRPr lang="en" dirty="0"/>
          </a:p>
        </p:txBody>
      </p:sp>
      <p:pic>
        <p:nvPicPr>
          <p:cNvPr id="4" name="Google Shape;585;p70">
            <a:extLst>
              <a:ext uri="{FF2B5EF4-FFF2-40B4-BE49-F238E27FC236}">
                <a16:creationId xmlns:a16="http://schemas.microsoft.com/office/drawing/2014/main" id="{63A68609-C3C6-CCFB-61B4-773ACBA6A596}"/>
              </a:ext>
            </a:extLst>
          </p:cNvPr>
          <p:cNvPicPr preferRelativeResize="0"/>
          <p:nvPr/>
        </p:nvPicPr>
        <p:blipFill>
          <a:blip r:embed="rId2">
            <a:alphaModFix/>
          </a:blip>
          <a:stretch>
            <a:fillRect/>
          </a:stretch>
        </p:blipFill>
        <p:spPr>
          <a:xfrm>
            <a:off x="356427" y="737518"/>
            <a:ext cx="1755527" cy="3637948"/>
          </a:xfrm>
          <a:prstGeom prst="rect">
            <a:avLst/>
          </a:prstGeom>
          <a:noFill/>
          <a:ln>
            <a:solidFill>
              <a:schemeClr val="tx1"/>
            </a:solidFill>
          </a:ln>
        </p:spPr>
      </p:pic>
      <p:graphicFrame>
        <p:nvGraphicFramePr>
          <p:cNvPr id="5" name="Google Shape;586;p70">
            <a:extLst>
              <a:ext uri="{FF2B5EF4-FFF2-40B4-BE49-F238E27FC236}">
                <a16:creationId xmlns:a16="http://schemas.microsoft.com/office/drawing/2014/main" id="{0E9B3054-1ABD-8C6F-3C9F-A2F036ABE242}"/>
              </a:ext>
            </a:extLst>
          </p:cNvPr>
          <p:cNvGraphicFramePr/>
          <p:nvPr>
            <p:extLst>
              <p:ext uri="{D42A27DB-BD31-4B8C-83A1-F6EECF244321}">
                <p14:modId xmlns:p14="http://schemas.microsoft.com/office/powerpoint/2010/main" val="2266291074"/>
              </p:ext>
            </p:extLst>
          </p:nvPr>
        </p:nvGraphicFramePr>
        <p:xfrm>
          <a:off x="2701248" y="2033502"/>
          <a:ext cx="1429931" cy="739538"/>
        </p:xfrm>
        <a:graphic>
          <a:graphicData uri="http://schemas.openxmlformats.org/drawingml/2006/table">
            <a:tbl>
              <a:tblPr>
                <a:noFill/>
                <a:effectLst>
                  <a:outerShdw blurRad="50800" dist="38100" dir="2700000" algn="tl" rotWithShape="0">
                    <a:prstClr val="black">
                      <a:alpha val="40000"/>
                    </a:prstClr>
                  </a:outerShdw>
                </a:effectLst>
              </a:tblPr>
              <a:tblGrid>
                <a:gridCol w="1429931">
                  <a:extLst>
                    <a:ext uri="{9D8B030D-6E8A-4147-A177-3AD203B41FA5}">
                      <a16:colId xmlns:a16="http://schemas.microsoft.com/office/drawing/2014/main" val="20000"/>
                    </a:ext>
                  </a:extLst>
                </a:gridCol>
              </a:tblGrid>
              <a:tr h="328069">
                <a:tc>
                  <a:txBody>
                    <a:bodyPr/>
                    <a:lstStyle/>
                    <a:p>
                      <a:pPr marL="0" lvl="0" indent="0" algn="l" rtl="0">
                        <a:spcBef>
                          <a:spcPts val="0"/>
                        </a:spcBef>
                        <a:spcAft>
                          <a:spcPts val="0"/>
                        </a:spcAft>
                        <a:buNone/>
                      </a:pPr>
                      <a:r>
                        <a:rPr lang="en" sz="900" b="1" i="0" dirty="0" err="1">
                          <a:solidFill>
                            <a:schemeClr val="bg1"/>
                          </a:solidFill>
                          <a:latin typeface="DM Mono" panose="020B0509040201040103" pitchFamily="49" charset="77"/>
                        </a:rPr>
                        <a:t>checkin_count</a:t>
                      </a:r>
                      <a:endParaRPr sz="900" b="1" dirty="0">
                        <a:solidFill>
                          <a:schemeClr val="bg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411469">
                <a:tc>
                  <a:txBody>
                    <a:bodyPr/>
                    <a:lstStyle/>
                    <a:p>
                      <a:pPr marL="0" lvl="0" indent="0" algn="l" rtl="0">
                        <a:spcBef>
                          <a:spcPts val="0"/>
                        </a:spcBef>
                        <a:spcAft>
                          <a:spcPts val="0"/>
                        </a:spcAft>
                        <a:buNone/>
                      </a:pPr>
                      <a:r>
                        <a:rPr lang="en" sz="1200" b="0" i="0" dirty="0">
                          <a:solidFill>
                            <a:schemeClr val="dk1"/>
                          </a:solidFill>
                          <a:latin typeface="DM Mono" panose="020B0509040201040103" pitchFamily="49" charset="77"/>
                        </a:rPr>
                        <a:t>3</a:t>
                      </a:r>
                      <a:endParaRPr sz="1200" dirty="0">
                        <a:solidFill>
                          <a:schemeClr val="dk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6" name="Google Shape;587;p70">
            <a:extLst>
              <a:ext uri="{FF2B5EF4-FFF2-40B4-BE49-F238E27FC236}">
                <a16:creationId xmlns:a16="http://schemas.microsoft.com/office/drawing/2014/main" id="{29FE7A48-1242-7D7A-B006-874F07CBDC3E}"/>
              </a:ext>
            </a:extLst>
          </p:cNvPr>
          <p:cNvSpPr/>
          <p:nvPr/>
        </p:nvSpPr>
        <p:spPr>
          <a:xfrm>
            <a:off x="1507359" y="1595756"/>
            <a:ext cx="300600" cy="304425"/>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aphicFrame>
        <p:nvGraphicFramePr>
          <p:cNvPr id="7" name="Google Shape;588;p70">
            <a:extLst>
              <a:ext uri="{FF2B5EF4-FFF2-40B4-BE49-F238E27FC236}">
                <a16:creationId xmlns:a16="http://schemas.microsoft.com/office/drawing/2014/main" id="{5D79BE75-1DBE-A9B2-F1D6-B53E823BA6DE}"/>
              </a:ext>
            </a:extLst>
          </p:cNvPr>
          <p:cNvGraphicFramePr/>
          <p:nvPr>
            <p:extLst>
              <p:ext uri="{D42A27DB-BD31-4B8C-83A1-F6EECF244321}">
                <p14:modId xmlns:p14="http://schemas.microsoft.com/office/powerpoint/2010/main" val="896075312"/>
              </p:ext>
            </p:extLst>
          </p:nvPr>
        </p:nvGraphicFramePr>
        <p:xfrm>
          <a:off x="7170958" y="1950102"/>
          <a:ext cx="1429931" cy="822938"/>
        </p:xfrm>
        <a:graphic>
          <a:graphicData uri="http://schemas.openxmlformats.org/drawingml/2006/table">
            <a:tbl>
              <a:tblPr>
                <a:noFill/>
                <a:effectLst>
                  <a:outerShdw blurRad="50800" dist="38100" dir="2700000" algn="tl" rotWithShape="0">
                    <a:prstClr val="black">
                      <a:alpha val="40000"/>
                    </a:prstClr>
                  </a:outerShdw>
                </a:effectLst>
              </a:tblPr>
              <a:tblGrid>
                <a:gridCol w="1429931">
                  <a:extLst>
                    <a:ext uri="{9D8B030D-6E8A-4147-A177-3AD203B41FA5}">
                      <a16:colId xmlns:a16="http://schemas.microsoft.com/office/drawing/2014/main" val="20000"/>
                    </a:ext>
                  </a:extLst>
                </a:gridCol>
              </a:tblGrid>
              <a:tr h="411469">
                <a:tc>
                  <a:txBody>
                    <a:bodyPr/>
                    <a:lstStyle/>
                    <a:p>
                      <a:pPr marL="0" lvl="0" indent="0" algn="l" rtl="0">
                        <a:spcBef>
                          <a:spcPts val="0"/>
                        </a:spcBef>
                        <a:spcAft>
                          <a:spcPts val="0"/>
                        </a:spcAft>
                        <a:buNone/>
                      </a:pPr>
                      <a:r>
                        <a:rPr lang="en" sz="900" b="1" i="0" dirty="0" err="1">
                          <a:solidFill>
                            <a:schemeClr val="bg1"/>
                          </a:solidFill>
                          <a:latin typeface="DM Mono" panose="020B0509040201040103" pitchFamily="49" charset="77"/>
                        </a:rPr>
                        <a:t>review_count</a:t>
                      </a:r>
                      <a:endParaRPr sz="900" b="1" dirty="0">
                        <a:solidFill>
                          <a:schemeClr val="bg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411469">
                <a:tc>
                  <a:txBody>
                    <a:bodyPr/>
                    <a:lstStyle/>
                    <a:p>
                      <a:pPr marL="0" lvl="0" indent="0" algn="l" rtl="0">
                        <a:spcBef>
                          <a:spcPts val="0"/>
                        </a:spcBef>
                        <a:spcAft>
                          <a:spcPts val="0"/>
                        </a:spcAft>
                        <a:buNone/>
                      </a:pPr>
                      <a:r>
                        <a:rPr lang="en" sz="1200" b="0" i="0" dirty="0">
                          <a:solidFill>
                            <a:schemeClr val="dk1"/>
                          </a:solidFill>
                          <a:latin typeface="DM Mono" panose="020B0509040201040103" pitchFamily="49" charset="77"/>
                        </a:rPr>
                        <a:t>1</a:t>
                      </a:r>
                      <a:endParaRPr sz="1200" dirty="0">
                        <a:solidFill>
                          <a:schemeClr val="dk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pic>
        <p:nvPicPr>
          <p:cNvPr id="8" name="Google Shape;589;p70">
            <a:extLst>
              <a:ext uri="{FF2B5EF4-FFF2-40B4-BE49-F238E27FC236}">
                <a16:creationId xmlns:a16="http://schemas.microsoft.com/office/drawing/2014/main" id="{5628234F-DF24-13DD-5297-FDB933A33049}"/>
              </a:ext>
            </a:extLst>
          </p:cNvPr>
          <p:cNvPicPr preferRelativeResize="0"/>
          <p:nvPr/>
        </p:nvPicPr>
        <p:blipFill>
          <a:blip r:embed="rId2">
            <a:alphaModFix/>
          </a:blip>
          <a:stretch>
            <a:fillRect/>
          </a:stretch>
        </p:blipFill>
        <p:spPr>
          <a:xfrm>
            <a:off x="5075526" y="767847"/>
            <a:ext cx="1748467" cy="3637948"/>
          </a:xfrm>
          <a:prstGeom prst="rect">
            <a:avLst/>
          </a:prstGeom>
          <a:noFill/>
          <a:ln>
            <a:solidFill>
              <a:schemeClr val="tx1"/>
            </a:solidFill>
          </a:ln>
        </p:spPr>
      </p:pic>
      <p:sp>
        <p:nvSpPr>
          <p:cNvPr id="9" name="Google Shape;590;p70">
            <a:extLst>
              <a:ext uri="{FF2B5EF4-FFF2-40B4-BE49-F238E27FC236}">
                <a16:creationId xmlns:a16="http://schemas.microsoft.com/office/drawing/2014/main" id="{2AE75A32-ACC9-FBC4-C86D-4D4AA54E68F2}"/>
              </a:ext>
            </a:extLst>
          </p:cNvPr>
          <p:cNvSpPr/>
          <p:nvPr/>
        </p:nvSpPr>
        <p:spPr>
          <a:xfrm>
            <a:off x="5445538" y="1595756"/>
            <a:ext cx="300600" cy="304425"/>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185827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F054AA-B018-1D67-9681-F361C3492120}"/>
              </a:ext>
            </a:extLst>
          </p:cNvPr>
          <p:cNvSpPr>
            <a:spLocks noGrp="1"/>
          </p:cNvSpPr>
          <p:nvPr>
            <p:ph type="sldNum" idx="12"/>
          </p:nvPr>
        </p:nvSpPr>
        <p:spPr/>
        <p:txBody>
          <a:bodyPr/>
          <a:lstStyle/>
          <a:p>
            <a:fld id="{00000000-1234-1234-1234-123412341234}" type="slidenum">
              <a:rPr lang="en" smtClean="0"/>
              <a:pPr/>
              <a:t>24</a:t>
            </a:fld>
            <a:endParaRPr lang="en" dirty="0"/>
          </a:p>
        </p:txBody>
      </p:sp>
      <p:sp>
        <p:nvSpPr>
          <p:cNvPr id="7" name="TextBox 6">
            <a:extLst>
              <a:ext uri="{FF2B5EF4-FFF2-40B4-BE49-F238E27FC236}">
                <a16:creationId xmlns:a16="http://schemas.microsoft.com/office/drawing/2014/main" id="{0D006A4B-7142-F9E2-EA9F-E6719CC9453A}"/>
              </a:ext>
            </a:extLst>
          </p:cNvPr>
          <p:cNvSpPr txBox="1"/>
          <p:nvPr/>
        </p:nvSpPr>
        <p:spPr>
          <a:xfrm>
            <a:off x="622697" y="707231"/>
            <a:ext cx="1810941" cy="253916"/>
          </a:xfrm>
          <a:prstGeom prst="rect">
            <a:avLst/>
          </a:prstGeom>
          <a:noFill/>
        </p:spPr>
        <p:txBody>
          <a:bodyPr wrap="square" rtlCol="0">
            <a:spAutoFit/>
          </a:bodyPr>
          <a:lstStyle/>
          <a:p>
            <a:r>
              <a:rPr lang="en-US" sz="1050" dirty="0">
                <a:latin typeface="DM Mono" panose="020B0509040201040103" pitchFamily="49" charset="77"/>
              </a:rPr>
              <a:t>Left-Anti Join</a:t>
            </a:r>
          </a:p>
        </p:txBody>
      </p:sp>
      <p:sp>
        <p:nvSpPr>
          <p:cNvPr id="8" name="TextBox 7">
            <a:extLst>
              <a:ext uri="{FF2B5EF4-FFF2-40B4-BE49-F238E27FC236}">
                <a16:creationId xmlns:a16="http://schemas.microsoft.com/office/drawing/2014/main" id="{F644D05A-CE78-6530-8BB6-35F51C0D9C32}"/>
              </a:ext>
            </a:extLst>
          </p:cNvPr>
          <p:cNvSpPr txBox="1"/>
          <p:nvPr/>
        </p:nvSpPr>
        <p:spPr>
          <a:xfrm>
            <a:off x="4899422" y="715491"/>
            <a:ext cx="1810941" cy="253916"/>
          </a:xfrm>
          <a:prstGeom prst="rect">
            <a:avLst/>
          </a:prstGeom>
          <a:noFill/>
        </p:spPr>
        <p:txBody>
          <a:bodyPr wrap="square" rtlCol="0">
            <a:spAutoFit/>
          </a:bodyPr>
          <a:lstStyle/>
          <a:p>
            <a:r>
              <a:rPr lang="en-US" sz="1050" dirty="0">
                <a:latin typeface="DM Mono" panose="020B0509040201040103" pitchFamily="49" charset="77"/>
              </a:rPr>
              <a:t>Inner Join</a:t>
            </a:r>
          </a:p>
        </p:txBody>
      </p:sp>
      <p:sp>
        <p:nvSpPr>
          <p:cNvPr id="14" name="Freeform 13">
            <a:extLst>
              <a:ext uri="{FF2B5EF4-FFF2-40B4-BE49-F238E27FC236}">
                <a16:creationId xmlns:a16="http://schemas.microsoft.com/office/drawing/2014/main" id="{B27F89E4-C847-AAAB-17E5-706BE4407504}"/>
              </a:ext>
            </a:extLst>
          </p:cNvPr>
          <p:cNvSpPr/>
          <p:nvPr/>
        </p:nvSpPr>
        <p:spPr>
          <a:xfrm>
            <a:off x="1926432" y="1518499"/>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3" name="Freeform 12">
            <a:extLst>
              <a:ext uri="{FF2B5EF4-FFF2-40B4-BE49-F238E27FC236}">
                <a16:creationId xmlns:a16="http://schemas.microsoft.com/office/drawing/2014/main" id="{F84C1C9B-0D69-E18D-62DE-D12625877EFE}"/>
              </a:ext>
            </a:extLst>
          </p:cNvPr>
          <p:cNvSpPr/>
          <p:nvPr/>
        </p:nvSpPr>
        <p:spPr>
          <a:xfrm>
            <a:off x="847726" y="1285875"/>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chemeClr val="bg1"/>
                </a:solidFill>
                <a:latin typeface="DM Mono" panose="020B0509040201040103" pitchFamily="49" charset="77"/>
              </a:rPr>
              <a:t>Mobile </a:t>
            </a:r>
          </a:p>
          <a:p>
            <a:pPr algn="ctr"/>
            <a:r>
              <a:rPr lang="en-US" sz="1200" dirty="0">
                <a:solidFill>
                  <a:schemeClr val="bg1"/>
                </a:solidFill>
                <a:latin typeface="DM Mono" panose="020B0509040201040103" pitchFamily="49" charset="77"/>
              </a:rPr>
              <a:t>Reviews</a:t>
            </a:r>
          </a:p>
        </p:txBody>
      </p:sp>
      <p:sp>
        <p:nvSpPr>
          <p:cNvPr id="12" name="Freeform 11">
            <a:extLst>
              <a:ext uri="{FF2B5EF4-FFF2-40B4-BE49-F238E27FC236}">
                <a16:creationId xmlns:a16="http://schemas.microsoft.com/office/drawing/2014/main" id="{4E68BE65-FEA0-3199-A5E0-B6DEE3527479}"/>
              </a:ext>
            </a:extLst>
          </p:cNvPr>
          <p:cNvSpPr/>
          <p:nvPr/>
        </p:nvSpPr>
        <p:spPr>
          <a:xfrm>
            <a:off x="2121100" y="1285875"/>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15" name="Freeform 14">
            <a:extLst>
              <a:ext uri="{FF2B5EF4-FFF2-40B4-BE49-F238E27FC236}">
                <a16:creationId xmlns:a16="http://schemas.microsoft.com/office/drawing/2014/main" id="{EBC9BD7A-8571-B68E-63FA-430D3AF5B2A3}"/>
              </a:ext>
            </a:extLst>
          </p:cNvPr>
          <p:cNvSpPr/>
          <p:nvPr/>
        </p:nvSpPr>
        <p:spPr>
          <a:xfrm>
            <a:off x="6321029" y="1518499"/>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6" name="Freeform 15">
            <a:extLst>
              <a:ext uri="{FF2B5EF4-FFF2-40B4-BE49-F238E27FC236}">
                <a16:creationId xmlns:a16="http://schemas.microsoft.com/office/drawing/2014/main" id="{8BD1E8ED-AC4C-9966-59CB-6566BAC8B36E}"/>
              </a:ext>
            </a:extLst>
          </p:cNvPr>
          <p:cNvSpPr/>
          <p:nvPr/>
        </p:nvSpPr>
        <p:spPr>
          <a:xfrm>
            <a:off x="5242322" y="1285875"/>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ysClr val="windowText" lastClr="000000"/>
                  </a:solidFill>
                </a:ln>
                <a:solidFill>
                  <a:schemeClr val="tx1"/>
                </a:solidFill>
                <a:latin typeface="DM Mono" panose="020B0509040201040103" pitchFamily="49" charset="77"/>
              </a:rPr>
              <a:t>Mobile </a:t>
            </a:r>
          </a:p>
          <a:p>
            <a:pPr algn="ctr"/>
            <a:r>
              <a:rPr lang="en-US" sz="1200" dirty="0">
                <a:ln>
                  <a:solidFill>
                    <a:sysClr val="windowText" lastClr="000000"/>
                  </a:solidFill>
                </a:ln>
                <a:solidFill>
                  <a:schemeClr val="tx1"/>
                </a:solidFill>
                <a:latin typeface="DM Mono" panose="020B0509040201040103" pitchFamily="49" charset="77"/>
              </a:rPr>
              <a:t>Reviews</a:t>
            </a:r>
          </a:p>
        </p:txBody>
      </p:sp>
      <p:sp>
        <p:nvSpPr>
          <p:cNvPr id="17" name="Freeform 16">
            <a:extLst>
              <a:ext uri="{FF2B5EF4-FFF2-40B4-BE49-F238E27FC236}">
                <a16:creationId xmlns:a16="http://schemas.microsoft.com/office/drawing/2014/main" id="{0D6A53C9-8A4C-AA92-D109-3CD04801EDB5}"/>
              </a:ext>
            </a:extLst>
          </p:cNvPr>
          <p:cNvSpPr/>
          <p:nvPr/>
        </p:nvSpPr>
        <p:spPr>
          <a:xfrm>
            <a:off x="6515697" y="1285875"/>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7" name="TextBox 26">
            <a:extLst>
              <a:ext uri="{FF2B5EF4-FFF2-40B4-BE49-F238E27FC236}">
                <a16:creationId xmlns:a16="http://schemas.microsoft.com/office/drawing/2014/main" id="{0FEEB19A-EAE8-B1CD-3D5A-F13A7006FBAC}"/>
              </a:ext>
            </a:extLst>
          </p:cNvPr>
          <p:cNvSpPr txBox="1"/>
          <p:nvPr/>
        </p:nvSpPr>
        <p:spPr>
          <a:xfrm>
            <a:off x="622697" y="3003710"/>
            <a:ext cx="3944075" cy="1200329"/>
          </a:xfrm>
          <a:prstGeom prst="rect">
            <a:avLst/>
          </a:prstGeom>
          <a:noFill/>
        </p:spPr>
        <p:txBody>
          <a:bodyPr wrap="square" rtlCol="0">
            <a:spAutoFit/>
          </a:bodyPr>
          <a:lstStyle/>
          <a:p>
            <a:r>
              <a:rPr lang="en-US" sz="1200" dirty="0" err="1">
                <a:solidFill>
                  <a:schemeClr val="accent3">
                    <a:lumMod val="75000"/>
                  </a:schemeClr>
                </a:solidFill>
                <a:latin typeface="DM Mono" panose="020B0509040201040103" pitchFamily="49" charset="77"/>
              </a:rPr>
              <a:t>mobile_reviews</a:t>
            </a:r>
            <a:r>
              <a:rPr lang="en-US" sz="1200" dirty="0" err="1">
                <a:solidFill>
                  <a:schemeClr val="tx1"/>
                </a:solidFill>
                <a:latin typeface="DM Mono" panose="020B0509040201040103" pitchFamily="49" charset="77"/>
              </a:rPr>
              <a:t>.join</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a:t>
            </a:r>
            <a:r>
              <a:rPr lang="en-US" sz="1200" dirty="0" err="1">
                <a:solidFill>
                  <a:schemeClr val="accent3">
                    <a:lumMod val="75000"/>
                  </a:schemeClr>
                </a:solidFill>
                <a:latin typeface="DM Mono" panose="020B0509040201040103" pitchFamily="49" charset="77"/>
              </a:rPr>
              <a:t>checkins</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on=[</a:t>
            </a:r>
            <a:r>
              <a:rPr lang="en-US" sz="1200" dirty="0">
                <a:solidFill>
                  <a:schemeClr val="accent6">
                    <a:lumMod val="50000"/>
                  </a:schemeClr>
                </a:solidFill>
                <a:latin typeface="DM Mono" panose="020B0509040201040103" pitchFamily="49" charset="77"/>
              </a:rPr>
              <a:t>”</a:t>
            </a:r>
            <a:r>
              <a:rPr lang="en-US" sz="1200" dirty="0" err="1">
                <a:solidFill>
                  <a:schemeClr val="accent6">
                    <a:lumMod val="50000"/>
                  </a:schemeClr>
                </a:solidFill>
                <a:latin typeface="DM Mono" panose="020B0509040201040103" pitchFamily="49" charset="77"/>
              </a:rPr>
              <a:t>user_id</a:t>
            </a:r>
            <a:r>
              <a:rPr lang="en-US" sz="1200" dirty="0">
                <a:solidFill>
                  <a:schemeClr val="accent6">
                    <a:lumMod val="50000"/>
                  </a:schemeClr>
                </a:solidFill>
                <a:latin typeface="DM Mono" panose="020B0509040201040103" pitchFamily="49" charset="77"/>
              </a:rPr>
              <a:t>”, “</a:t>
            </a:r>
            <a:r>
              <a:rPr lang="en-US" sz="1200" dirty="0" err="1">
                <a:solidFill>
                  <a:schemeClr val="accent6">
                    <a:lumMod val="50000"/>
                  </a:schemeClr>
                </a:solidFill>
                <a:latin typeface="DM Mono" panose="020B0509040201040103" pitchFamily="49" charset="77"/>
              </a:rPr>
              <a:t>business_id</a:t>
            </a:r>
            <a:r>
              <a:rPr lang="en-US" sz="1200" dirty="0">
                <a:solidFill>
                  <a:schemeClr val="accent6">
                    <a:lumMod val="50000"/>
                  </a:schemeClr>
                </a:solidFill>
                <a:latin typeface="DM Mono" panose="020B0509040201040103" pitchFamily="49" charset="77"/>
              </a:rPr>
              <a:t>”, “date”]</a:t>
            </a:r>
          </a:p>
          <a:p>
            <a:r>
              <a:rPr lang="en-US" sz="1200" dirty="0">
                <a:solidFill>
                  <a:schemeClr val="tx1"/>
                </a:solidFill>
                <a:latin typeface="DM Mono" panose="020B0509040201040103" pitchFamily="49" charset="77"/>
              </a:rPr>
              <a:t>    how= </a:t>
            </a:r>
            <a:r>
              <a:rPr lang="en-US" sz="1200" dirty="0">
                <a:solidFill>
                  <a:schemeClr val="accent6">
                    <a:lumMod val="50000"/>
                  </a:schemeClr>
                </a:solidFill>
                <a:latin typeface="DM Mono" panose="020B0509040201040103" pitchFamily="49" charset="77"/>
              </a:rPr>
              <a:t>“</a:t>
            </a:r>
            <a:r>
              <a:rPr lang="en-US" sz="1200" dirty="0" err="1">
                <a:solidFill>
                  <a:schemeClr val="accent6">
                    <a:lumMod val="50000"/>
                  </a:schemeClr>
                </a:solidFill>
                <a:latin typeface="DM Mono" panose="020B0509040201040103" pitchFamily="49" charset="77"/>
              </a:rPr>
              <a:t>left_anti</a:t>
            </a:r>
            <a:r>
              <a:rPr lang="en-US" sz="1200" dirty="0">
                <a:solidFill>
                  <a:schemeClr val="accent6">
                    <a:lumMod val="50000"/>
                  </a:schemeClr>
                </a:solidFill>
                <a:latin typeface="DM Mono" panose="020B0509040201040103" pitchFamily="49" charset="77"/>
              </a:rPr>
              <a:t>”</a:t>
            </a:r>
          </a:p>
          <a:p>
            <a:r>
              <a:rPr lang="en-US" sz="1200" dirty="0">
                <a:solidFill>
                  <a:schemeClr val="tx1"/>
                </a:solidFill>
                <a:latin typeface="DM Mono" panose="020B0509040201040103" pitchFamily="49" charset="77"/>
              </a:rPr>
              <a:t>)</a:t>
            </a:r>
          </a:p>
        </p:txBody>
      </p:sp>
      <p:sp>
        <p:nvSpPr>
          <p:cNvPr id="37" name="TextBox 36">
            <a:extLst>
              <a:ext uri="{FF2B5EF4-FFF2-40B4-BE49-F238E27FC236}">
                <a16:creationId xmlns:a16="http://schemas.microsoft.com/office/drawing/2014/main" id="{79BDC779-7983-2931-D033-9385B2706072}"/>
              </a:ext>
            </a:extLst>
          </p:cNvPr>
          <p:cNvSpPr txBox="1"/>
          <p:nvPr/>
        </p:nvSpPr>
        <p:spPr>
          <a:xfrm>
            <a:off x="4899422" y="3003710"/>
            <a:ext cx="3944075" cy="1015663"/>
          </a:xfrm>
          <a:prstGeom prst="rect">
            <a:avLst/>
          </a:prstGeom>
          <a:noFill/>
        </p:spPr>
        <p:txBody>
          <a:bodyPr wrap="square" rtlCol="0">
            <a:spAutoFit/>
          </a:bodyPr>
          <a:lstStyle/>
          <a:p>
            <a:r>
              <a:rPr lang="en-US" sz="1200" dirty="0" err="1">
                <a:solidFill>
                  <a:schemeClr val="accent3">
                    <a:lumMod val="75000"/>
                  </a:schemeClr>
                </a:solidFill>
                <a:latin typeface="DM Mono" panose="020B0509040201040103" pitchFamily="49" charset="77"/>
              </a:rPr>
              <a:t>mobile_reviews</a:t>
            </a:r>
            <a:r>
              <a:rPr lang="en-US" sz="1200" dirty="0" err="1">
                <a:solidFill>
                  <a:schemeClr val="tx1"/>
                </a:solidFill>
                <a:latin typeface="DM Mono" panose="020B0509040201040103" pitchFamily="49" charset="77"/>
              </a:rPr>
              <a:t>.join</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a:t>
            </a:r>
            <a:r>
              <a:rPr lang="en-US" sz="1200" dirty="0" err="1">
                <a:solidFill>
                  <a:schemeClr val="accent3">
                    <a:lumMod val="75000"/>
                  </a:schemeClr>
                </a:solidFill>
                <a:latin typeface="DM Mono" panose="020B0509040201040103" pitchFamily="49" charset="77"/>
              </a:rPr>
              <a:t>checkins</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on=[</a:t>
            </a:r>
            <a:r>
              <a:rPr lang="en-US" sz="1200" dirty="0">
                <a:solidFill>
                  <a:schemeClr val="accent6">
                    <a:lumMod val="50000"/>
                  </a:schemeClr>
                </a:solidFill>
                <a:latin typeface="DM Mono" panose="020B0509040201040103" pitchFamily="49" charset="77"/>
              </a:rPr>
              <a:t>”</a:t>
            </a:r>
            <a:r>
              <a:rPr lang="en-US" sz="1200" dirty="0" err="1">
                <a:solidFill>
                  <a:schemeClr val="accent6">
                    <a:lumMod val="50000"/>
                  </a:schemeClr>
                </a:solidFill>
                <a:latin typeface="DM Mono" panose="020B0509040201040103" pitchFamily="49" charset="77"/>
              </a:rPr>
              <a:t>user_id</a:t>
            </a:r>
            <a:r>
              <a:rPr lang="en-US" sz="1200" dirty="0">
                <a:solidFill>
                  <a:schemeClr val="accent6">
                    <a:lumMod val="50000"/>
                  </a:schemeClr>
                </a:solidFill>
                <a:latin typeface="DM Mono" panose="020B0509040201040103" pitchFamily="49" charset="77"/>
              </a:rPr>
              <a:t>”, “</a:t>
            </a:r>
            <a:r>
              <a:rPr lang="en-US" sz="1200" dirty="0" err="1">
                <a:solidFill>
                  <a:schemeClr val="accent6">
                    <a:lumMod val="50000"/>
                  </a:schemeClr>
                </a:solidFill>
                <a:latin typeface="DM Mono" panose="020B0509040201040103" pitchFamily="49" charset="77"/>
              </a:rPr>
              <a:t>business_id</a:t>
            </a:r>
            <a:r>
              <a:rPr lang="en-US" sz="1200" dirty="0">
                <a:solidFill>
                  <a:schemeClr val="accent6">
                    <a:lumMod val="50000"/>
                  </a:schemeClr>
                </a:solidFill>
                <a:latin typeface="DM Mono" panose="020B0509040201040103" pitchFamily="49" charset="77"/>
              </a:rPr>
              <a:t>”, “date”</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a:t>
            </a:r>
          </a:p>
        </p:txBody>
      </p:sp>
      <p:sp>
        <p:nvSpPr>
          <p:cNvPr id="38" name="Rectangle 37">
            <a:extLst>
              <a:ext uri="{FF2B5EF4-FFF2-40B4-BE49-F238E27FC236}">
                <a16:creationId xmlns:a16="http://schemas.microsoft.com/office/drawing/2014/main" id="{D1A15B8C-3C54-0FAA-43B6-6442F92EC9EB}"/>
              </a:ext>
            </a:extLst>
          </p:cNvPr>
          <p:cNvSpPr/>
          <p:nvPr/>
        </p:nvSpPr>
        <p:spPr>
          <a:xfrm>
            <a:off x="990481" y="3772031"/>
            <a:ext cx="1594922" cy="226213"/>
          </a:xfrm>
          <a:prstGeom prst="rect">
            <a:avLst/>
          </a:prstGeom>
          <a:solidFill>
            <a:srgbClr val="FFFF00">
              <a:alpha val="40000"/>
            </a:srgbClr>
          </a:solidFill>
          <a:ln>
            <a:solidFill>
              <a:srgbClr val="FFFF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57228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animBg="1"/>
      <p:bldP spid="16" grpId="0" animBg="1"/>
      <p:bldP spid="17" grpId="0" animBg="1"/>
      <p:bldP spid="37" grpId="0"/>
      <p:bldP spid="3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25</a:t>
            </a:fld>
            <a:endParaRPr dirty="0"/>
          </a:p>
        </p:txBody>
      </p:sp>
      <p:sp>
        <p:nvSpPr>
          <p:cNvPr id="577" name="Google Shape;577;p69"/>
          <p:cNvSpPr txBox="1"/>
          <p:nvPr/>
        </p:nvSpPr>
        <p:spPr>
          <a:xfrm>
            <a:off x="793960" y="1113300"/>
            <a:ext cx="7556175" cy="1533731"/>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 </a:t>
            </a:r>
            <a:endParaRPr sz="4200" dirty="0">
              <a:latin typeface="DM Sans" pitchFamily="2" charset="77"/>
              <a:ea typeface="DM Sans"/>
              <a:cs typeface="DM Sans"/>
              <a:sym typeface="DM Sans"/>
            </a:endParaRPr>
          </a:p>
          <a:p>
            <a:pPr>
              <a:spcBef>
                <a:spcPts val="750"/>
              </a:spcBef>
            </a:pPr>
            <a:r>
              <a:rPr lang="en" sz="4200" dirty="0">
                <a:solidFill>
                  <a:schemeClr val="accent3"/>
                </a:solidFill>
                <a:latin typeface="DM Sans" pitchFamily="2" charset="77"/>
                <a:ea typeface="DM Sans"/>
                <a:cs typeface="DM Sans"/>
                <a:sym typeface="DM Sans"/>
              </a:rPr>
              <a:t>3 days </a:t>
            </a:r>
            <a:r>
              <a:rPr lang="en" sz="4200" dirty="0">
                <a:latin typeface="DM Sans" pitchFamily="2" charset="77"/>
                <a:ea typeface="DM Sans"/>
                <a:cs typeface="DM Sans"/>
                <a:sym typeface="DM Sans"/>
              </a:rPr>
              <a:t>to fix it,</a:t>
            </a:r>
            <a:endParaRPr lang="en-CA" sz="4200" dirty="0">
              <a:latin typeface="DM Sans" pitchFamily="2"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17C746AE-3213-AF1D-0291-7A782319E3B9}"/>
              </a:ext>
            </a:extLst>
          </p:cNvPr>
          <p:cNvSpPr txBox="1"/>
          <p:nvPr/>
        </p:nvSpPr>
        <p:spPr>
          <a:xfrm>
            <a:off x="793866" y="2571750"/>
            <a:ext cx="7622600" cy="2031325"/>
          </a:xfrm>
          <a:prstGeom prst="rect">
            <a:avLst/>
          </a:prstGeom>
          <a:noFill/>
        </p:spPr>
        <p:txBody>
          <a:bodyPr wrap="none" rtlCol="0">
            <a:spAutoFit/>
          </a:bodyPr>
          <a:lstStyle/>
          <a:p>
            <a:r>
              <a:rPr lang="en" sz="4200" dirty="0">
                <a:latin typeface="DM Sans" pitchFamily="2" charset="77"/>
                <a:ea typeface="DM Sans"/>
                <a:cs typeface="DM Sans"/>
                <a:sym typeface="DM Sans"/>
              </a:rPr>
              <a:t>followed by </a:t>
            </a:r>
            <a:r>
              <a:rPr lang="en" sz="4200" dirty="0">
                <a:solidFill>
                  <a:schemeClr val="accent3"/>
                </a:solidFill>
                <a:latin typeface="DM Sans" pitchFamily="2" charset="77"/>
                <a:ea typeface="DM Sans"/>
                <a:cs typeface="DM Sans"/>
                <a:sym typeface="DM Sans"/>
              </a:rPr>
              <a:t>7 days </a:t>
            </a:r>
            <a:r>
              <a:rPr lang="en" sz="4200" dirty="0">
                <a:latin typeface="DM Sans" pitchFamily="2" charset="77"/>
                <a:ea typeface="DM Sans"/>
                <a:cs typeface="DM Sans"/>
                <a:sym typeface="DM Sans"/>
              </a:rPr>
              <a:t>of running </a:t>
            </a:r>
          </a:p>
          <a:p>
            <a:r>
              <a:rPr lang="en" sz="4200" dirty="0">
                <a:latin typeface="DM Sans" pitchFamily="2" charset="77"/>
                <a:ea typeface="DM Sans"/>
                <a:cs typeface="DM Sans"/>
                <a:sym typeface="DM Sans"/>
              </a:rPr>
              <a:t>backfills for </a:t>
            </a:r>
            <a:r>
              <a:rPr lang="en" sz="4200" dirty="0">
                <a:solidFill>
                  <a:schemeClr val="accent3"/>
                </a:solidFill>
                <a:latin typeface="DM Sans" pitchFamily="2" charset="77"/>
                <a:ea typeface="DM Sans"/>
                <a:cs typeface="DM Sans"/>
                <a:sym typeface="DM Sans"/>
              </a:rPr>
              <a:t>2 months </a:t>
            </a:r>
            <a:r>
              <a:rPr lang="en" sz="4200" dirty="0">
                <a:solidFill>
                  <a:schemeClr val="tx1"/>
                </a:solidFill>
                <a:latin typeface="DM Sans" pitchFamily="2" charset="77"/>
                <a:ea typeface="DM Sans"/>
                <a:cs typeface="DM Sans"/>
                <a:sym typeface="DM Sans"/>
              </a:rPr>
              <a:t>of data</a:t>
            </a:r>
            <a:endParaRPr lang="en-CA" sz="4200" dirty="0">
              <a:solidFill>
                <a:schemeClr val="tx1"/>
              </a:solidFill>
              <a:latin typeface="DM Sans" pitchFamily="2" charset="77"/>
              <a:ea typeface="DM Sans"/>
              <a:cs typeface="DM Sans"/>
              <a:sym typeface="DM Sans"/>
            </a:endParaRPr>
          </a:p>
          <a:p>
            <a:endParaRPr lang="en-US" sz="4200" dirty="0">
              <a:latin typeface="DM Mono" panose="020B0509040201040103" pitchFamily="49" charset="77"/>
            </a:endParaRPr>
          </a:p>
        </p:txBody>
      </p:sp>
      <p:pic>
        <p:nvPicPr>
          <p:cNvPr id="4" name="Graphic 3" descr="Stopwatch 75% outline">
            <a:extLst>
              <a:ext uri="{FF2B5EF4-FFF2-40B4-BE49-F238E27FC236}">
                <a16:creationId xmlns:a16="http://schemas.microsoft.com/office/drawing/2014/main" id="{A92F130B-9045-5D93-6508-F666F4A8D4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6" y="148575"/>
            <a:ext cx="1246459" cy="1246459"/>
          </a:xfrm>
          <a:prstGeom prst="rect">
            <a:avLst/>
          </a:prstGeom>
        </p:spPr>
      </p:pic>
    </p:spTree>
    <p:extLst>
      <p:ext uri="{BB962C8B-B14F-4D97-AF65-F5344CB8AC3E}">
        <p14:creationId xmlns:p14="http://schemas.microsoft.com/office/powerpoint/2010/main" val="161869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003201" y="664294"/>
            <a:ext cx="1235842" cy="1256210"/>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26</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3239043" y="341128"/>
            <a:ext cx="2665914" cy="646331"/>
          </a:xfrm>
          <a:prstGeom prst="rect">
            <a:avLst/>
          </a:prstGeom>
          <a:noFill/>
          <a:ln w="38100">
            <a:solidFill>
              <a:schemeClr val="bg2"/>
            </a:solidFill>
          </a:ln>
        </p:spPr>
        <p:txBody>
          <a:bodyPr wrap="square" rtlCol="0">
            <a:spAutoFit/>
          </a:bodyPr>
          <a:lstStyle/>
          <a:p>
            <a:pPr algn="ctr"/>
            <a:r>
              <a:rPr lang="en-US" sz="1800" dirty="0">
                <a:latin typeface="DM Sans" pitchFamily="2" charset="77"/>
              </a:rPr>
              <a:t>Automated Tests</a:t>
            </a:r>
          </a:p>
          <a:p>
            <a:pPr algn="ctr"/>
            <a:r>
              <a:rPr lang="en-US" sz="18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extLst>
              <p:ext uri="{D42A27DB-BD31-4B8C-83A1-F6EECF244321}">
                <p14:modId xmlns:p14="http://schemas.microsoft.com/office/powerpoint/2010/main" val="3691819570"/>
              </p:ext>
            </p:extLst>
          </p:nvPr>
        </p:nvGraphicFramePr>
        <p:xfrm>
          <a:off x="337404" y="3093199"/>
          <a:ext cx="3257996" cy="1285207"/>
        </p:xfrm>
        <a:graphic>
          <a:graphicData uri="http://schemas.openxmlformats.org/drawingml/2006/table">
            <a:tbl>
              <a:tblPr firstRow="1" bandRow="1"/>
              <a:tblGrid>
                <a:gridCol w="814499">
                  <a:extLst>
                    <a:ext uri="{9D8B030D-6E8A-4147-A177-3AD203B41FA5}">
                      <a16:colId xmlns:a16="http://schemas.microsoft.com/office/drawing/2014/main" val="3153912135"/>
                    </a:ext>
                  </a:extLst>
                </a:gridCol>
                <a:gridCol w="814499">
                  <a:extLst>
                    <a:ext uri="{9D8B030D-6E8A-4147-A177-3AD203B41FA5}">
                      <a16:colId xmlns:a16="http://schemas.microsoft.com/office/drawing/2014/main" val="2067168834"/>
                    </a:ext>
                  </a:extLst>
                </a:gridCol>
                <a:gridCol w="814499">
                  <a:extLst>
                    <a:ext uri="{9D8B030D-6E8A-4147-A177-3AD203B41FA5}">
                      <a16:colId xmlns:a16="http://schemas.microsoft.com/office/drawing/2014/main" val="3520864782"/>
                    </a:ext>
                  </a:extLst>
                </a:gridCol>
                <a:gridCol w="814499">
                  <a:extLst>
                    <a:ext uri="{9D8B030D-6E8A-4147-A177-3AD203B41FA5}">
                      <a16:colId xmlns:a16="http://schemas.microsoft.com/office/drawing/2014/main" val="1762378831"/>
                    </a:ext>
                  </a:extLst>
                </a:gridCol>
              </a:tblGrid>
              <a:tr h="246887">
                <a:tc>
                  <a:txBody>
                    <a:bodyPr/>
                    <a:lstStyle/>
                    <a:p>
                      <a:r>
                        <a:rPr lang="en-US" sz="1200" b="0" i="0" dirty="0">
                          <a:solidFill>
                            <a:schemeClr val="bg1"/>
                          </a:solidFill>
                          <a:latin typeface="DM Sans" pitchFamily="2" charset="77"/>
                        </a:rPr>
                        <a:t>ID</a:t>
                      </a:r>
                    </a:p>
                  </a:txBody>
                  <a:tcPr marL="64006" marR="64006" marT="32003" marB="32003">
                    <a:solidFill>
                      <a:srgbClr val="00B050"/>
                    </a:solidFill>
                  </a:tcPr>
                </a:tc>
                <a:tc>
                  <a:txBody>
                    <a:bodyPr/>
                    <a:lstStyle/>
                    <a:p>
                      <a:r>
                        <a:rPr lang="en-US" sz="1200" b="0" i="0" dirty="0">
                          <a:solidFill>
                            <a:schemeClr val="bg1"/>
                          </a:solidFill>
                          <a:latin typeface="DM Sans" pitchFamily="2" charset="77"/>
                        </a:rPr>
                        <a:t>Name</a:t>
                      </a:r>
                    </a:p>
                  </a:txBody>
                  <a:tcPr marL="64006" marR="64006" marT="32003" marB="32003">
                    <a:solidFill>
                      <a:srgbClr val="00B050"/>
                    </a:solidFill>
                  </a:tcPr>
                </a:tc>
                <a:tc>
                  <a:txBody>
                    <a:bodyPr/>
                    <a:lstStyle/>
                    <a:p>
                      <a:r>
                        <a:rPr lang="en-US" sz="1200" b="0" i="0" dirty="0">
                          <a:solidFill>
                            <a:schemeClr val="bg1"/>
                          </a:solidFill>
                          <a:latin typeface="DM Sans" pitchFamily="2" charset="77"/>
                        </a:rPr>
                        <a:t>Age</a:t>
                      </a:r>
                    </a:p>
                  </a:txBody>
                  <a:tcPr marL="64006" marR="64006" marT="32003" marB="32003">
                    <a:solidFill>
                      <a:srgbClr val="00B050"/>
                    </a:solidFill>
                  </a:tcPr>
                </a:tc>
                <a:tc>
                  <a:txBody>
                    <a:bodyPr/>
                    <a:lstStyle/>
                    <a:p>
                      <a:r>
                        <a:rPr lang="en-US" sz="1200" b="0" i="0" dirty="0">
                          <a:solidFill>
                            <a:schemeClr val="bg1"/>
                          </a:solidFill>
                          <a:latin typeface="DM Sans" pitchFamily="2" charset="77"/>
                        </a:rPr>
                        <a:t>Eye color</a:t>
                      </a:r>
                    </a:p>
                  </a:txBody>
                  <a:tcPr marL="64006" marR="64006" marT="32003" marB="32003">
                    <a:solidFill>
                      <a:srgbClr val="00B050"/>
                    </a:solidFill>
                  </a:tcPr>
                </a:tc>
                <a:extLst>
                  <a:ext uri="{0D108BD9-81ED-4DB2-BD59-A6C34878D82A}">
                    <a16:rowId xmlns:a16="http://schemas.microsoft.com/office/drawing/2014/main" val="829607364"/>
                  </a:ext>
                </a:extLst>
              </a:tr>
              <a:tr h="259580">
                <a:tc>
                  <a:txBody>
                    <a:bodyPr/>
                    <a:lstStyle/>
                    <a:p>
                      <a:r>
                        <a:rPr lang="en-US" sz="1200" b="0" i="0" dirty="0">
                          <a:latin typeface="DM Sans" pitchFamily="2" charset="77"/>
                        </a:rPr>
                        <a:t>01452</a:t>
                      </a:r>
                    </a:p>
                  </a:txBody>
                  <a:tcPr marL="64006" marR="64006" marT="32003" marB="32003"/>
                </a:tc>
                <a:tc>
                  <a:txBody>
                    <a:bodyPr/>
                    <a:lstStyle/>
                    <a:p>
                      <a:r>
                        <a:rPr lang="en-US" sz="1200" b="0" i="0" dirty="0">
                          <a:latin typeface="DM Sans" pitchFamily="2" charset="77"/>
                        </a:rPr>
                        <a:t>Alan</a:t>
                      </a:r>
                    </a:p>
                  </a:txBody>
                  <a:tcPr marL="64006" marR="64006" marT="32003" marB="32003"/>
                </a:tc>
                <a:tc>
                  <a:txBody>
                    <a:bodyPr/>
                    <a:lstStyle/>
                    <a:p>
                      <a:r>
                        <a:rPr lang="en-US" sz="1200" b="0" i="0" dirty="0">
                          <a:latin typeface="DM Sans" pitchFamily="2" charset="77"/>
                        </a:rPr>
                        <a:t>452</a:t>
                      </a:r>
                    </a:p>
                  </a:txBody>
                  <a:tcPr marL="64006" marR="64006" marT="32003" marB="32003"/>
                </a:tc>
                <a:tc>
                  <a:txBody>
                    <a:bodyPr/>
                    <a:lstStyle/>
                    <a:p>
                      <a:r>
                        <a:rPr lang="en-US" sz="1200" b="0" i="0" dirty="0">
                          <a:latin typeface="DM Sans" pitchFamily="2" charset="77"/>
                        </a:rPr>
                        <a:t>blue</a:t>
                      </a:r>
                    </a:p>
                  </a:txBody>
                  <a:tcPr marL="64006" marR="64006" marT="32003" marB="32003"/>
                </a:tc>
                <a:extLst>
                  <a:ext uri="{0D108BD9-81ED-4DB2-BD59-A6C34878D82A}">
                    <a16:rowId xmlns:a16="http://schemas.microsoft.com/office/drawing/2014/main" val="3423060112"/>
                  </a:ext>
                </a:extLst>
              </a:tr>
              <a:tr h="259580">
                <a:tc>
                  <a:txBody>
                    <a:bodyPr/>
                    <a:lstStyle/>
                    <a:p>
                      <a:r>
                        <a:rPr lang="en-US" sz="1200" b="0" i="0" dirty="0">
                          <a:latin typeface="DM Sans" pitchFamily="2" charset="77"/>
                        </a:rPr>
                        <a:t>64521</a:t>
                      </a:r>
                    </a:p>
                  </a:txBody>
                  <a:tcPr marL="64006" marR="64006" marT="32003" marB="32003"/>
                </a:tc>
                <a:tc>
                  <a:txBody>
                    <a:bodyPr/>
                    <a:lstStyle/>
                    <a:p>
                      <a:r>
                        <a:rPr lang="en-US" sz="1200" b="0" i="0" dirty="0">
                          <a:latin typeface="DM Sans" pitchFamily="2" charset="77"/>
                        </a:rPr>
                        <a:t>NULL</a:t>
                      </a:r>
                    </a:p>
                  </a:txBody>
                  <a:tcPr marL="64006" marR="64006" marT="32003" marB="32003"/>
                </a:tc>
                <a:tc>
                  <a:txBody>
                    <a:bodyPr/>
                    <a:lstStyle/>
                    <a:p>
                      <a:r>
                        <a:rPr lang="en-US" sz="1200" b="0" i="0" dirty="0">
                          <a:latin typeface="DM Sans" pitchFamily="2" charset="77"/>
                        </a:rPr>
                        <a:t>29</a:t>
                      </a:r>
                    </a:p>
                  </a:txBody>
                  <a:tcPr marL="64006" marR="64006" marT="32003" marB="32003"/>
                </a:tc>
                <a:tc>
                  <a:txBody>
                    <a:bodyPr/>
                    <a:lstStyle/>
                    <a:p>
                      <a:r>
                        <a:rPr lang="en-US" sz="1200" b="0" i="0" dirty="0">
                          <a:latin typeface="DM Sans" pitchFamily="2" charset="77"/>
                        </a:rPr>
                        <a:t>green</a:t>
                      </a:r>
                    </a:p>
                  </a:txBody>
                  <a:tcPr marL="64006" marR="64006" marT="32003" marB="32003"/>
                </a:tc>
                <a:extLst>
                  <a:ext uri="{0D108BD9-81ED-4DB2-BD59-A6C34878D82A}">
                    <a16:rowId xmlns:a16="http://schemas.microsoft.com/office/drawing/2014/main" val="3020610891"/>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2125337847"/>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3417541705"/>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1589773" y="1920504"/>
            <a:ext cx="826856" cy="646331"/>
          </a:xfrm>
          <a:prstGeom prst="rect">
            <a:avLst/>
          </a:prstGeom>
          <a:noFill/>
          <a:ln w="38100">
            <a:solidFill>
              <a:schemeClr val="accent5"/>
            </a:solidFill>
          </a:ln>
        </p:spPr>
        <p:txBody>
          <a:bodyPr wrap="square" rtlCol="0">
            <a:spAutoFit/>
          </a:bodyPr>
          <a:lstStyle/>
          <a:p>
            <a:r>
              <a:rPr lang="en-US" sz="1800" dirty="0">
                <a:latin typeface="DM Sans" pitchFamily="2" charset="77"/>
              </a:rPr>
              <a:t>Data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338877" y="3851516"/>
            <a:ext cx="807749" cy="51665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161145" y="3602929"/>
            <a:ext cx="806138"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1967283" y="3347586"/>
            <a:ext cx="803391"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38616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2" grpId="0" animBg="1"/>
      <p:bldP spid="3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cxnSp>
        <p:nvCxnSpPr>
          <p:cNvPr id="26" name="Curved Connector 25">
            <a:extLst>
              <a:ext uri="{FF2B5EF4-FFF2-40B4-BE49-F238E27FC236}">
                <a16:creationId xmlns:a16="http://schemas.microsoft.com/office/drawing/2014/main" id="{4004A64D-EFAA-36C4-01D9-C303854AB2AC}"/>
              </a:ext>
            </a:extLst>
          </p:cNvPr>
          <p:cNvCxnSpPr>
            <a:cxnSpLocks/>
            <a:stCxn id="2" idx="3"/>
            <a:endCxn id="25" idx="0"/>
          </p:cNvCxnSpPr>
          <p:nvPr/>
        </p:nvCxnSpPr>
        <p:spPr>
          <a:xfrm>
            <a:off x="5904957" y="664294"/>
            <a:ext cx="970532" cy="1336750"/>
          </a:xfrm>
          <a:prstGeom prst="curved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001345" y="664294"/>
            <a:ext cx="1237699" cy="1256210"/>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27</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3239043" y="341128"/>
            <a:ext cx="2665914" cy="646331"/>
          </a:xfrm>
          <a:prstGeom prst="rect">
            <a:avLst/>
          </a:prstGeom>
          <a:noFill/>
          <a:ln w="38100">
            <a:solidFill>
              <a:schemeClr val="bg2"/>
            </a:solidFill>
          </a:ln>
        </p:spPr>
        <p:txBody>
          <a:bodyPr wrap="square" rtlCol="0">
            <a:spAutoFit/>
          </a:bodyPr>
          <a:lstStyle/>
          <a:p>
            <a:pPr algn="ctr"/>
            <a:r>
              <a:rPr lang="en-US" sz="1800" dirty="0">
                <a:latin typeface="DM Sans" pitchFamily="2" charset="77"/>
              </a:rPr>
              <a:t>Automated Tests</a:t>
            </a:r>
          </a:p>
          <a:p>
            <a:pPr algn="ctr"/>
            <a:r>
              <a:rPr lang="en-US" sz="18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extLst>
              <p:ext uri="{D42A27DB-BD31-4B8C-83A1-F6EECF244321}">
                <p14:modId xmlns:p14="http://schemas.microsoft.com/office/powerpoint/2010/main" val="1619156697"/>
              </p:ext>
            </p:extLst>
          </p:nvPr>
        </p:nvGraphicFramePr>
        <p:xfrm>
          <a:off x="337404" y="3093199"/>
          <a:ext cx="3257996" cy="1285207"/>
        </p:xfrm>
        <a:graphic>
          <a:graphicData uri="http://schemas.openxmlformats.org/drawingml/2006/table">
            <a:tbl>
              <a:tblPr firstRow="1" bandRow="1"/>
              <a:tblGrid>
                <a:gridCol w="814499">
                  <a:extLst>
                    <a:ext uri="{9D8B030D-6E8A-4147-A177-3AD203B41FA5}">
                      <a16:colId xmlns:a16="http://schemas.microsoft.com/office/drawing/2014/main" val="3153912135"/>
                    </a:ext>
                  </a:extLst>
                </a:gridCol>
                <a:gridCol w="814499">
                  <a:extLst>
                    <a:ext uri="{9D8B030D-6E8A-4147-A177-3AD203B41FA5}">
                      <a16:colId xmlns:a16="http://schemas.microsoft.com/office/drawing/2014/main" val="2067168834"/>
                    </a:ext>
                  </a:extLst>
                </a:gridCol>
                <a:gridCol w="814499">
                  <a:extLst>
                    <a:ext uri="{9D8B030D-6E8A-4147-A177-3AD203B41FA5}">
                      <a16:colId xmlns:a16="http://schemas.microsoft.com/office/drawing/2014/main" val="3520864782"/>
                    </a:ext>
                  </a:extLst>
                </a:gridCol>
                <a:gridCol w="814499">
                  <a:extLst>
                    <a:ext uri="{9D8B030D-6E8A-4147-A177-3AD203B41FA5}">
                      <a16:colId xmlns:a16="http://schemas.microsoft.com/office/drawing/2014/main" val="1762378831"/>
                    </a:ext>
                  </a:extLst>
                </a:gridCol>
              </a:tblGrid>
              <a:tr h="246887">
                <a:tc>
                  <a:txBody>
                    <a:bodyPr/>
                    <a:lstStyle/>
                    <a:p>
                      <a:r>
                        <a:rPr lang="en-US" sz="1200" b="0" i="0" dirty="0">
                          <a:solidFill>
                            <a:schemeClr val="bg1"/>
                          </a:solidFill>
                          <a:latin typeface="DM Sans" pitchFamily="2" charset="77"/>
                        </a:rPr>
                        <a:t>ID</a:t>
                      </a:r>
                    </a:p>
                  </a:txBody>
                  <a:tcPr marL="64006" marR="64006" marT="32003" marB="32003">
                    <a:solidFill>
                      <a:srgbClr val="00B050"/>
                    </a:solidFill>
                  </a:tcPr>
                </a:tc>
                <a:tc>
                  <a:txBody>
                    <a:bodyPr/>
                    <a:lstStyle/>
                    <a:p>
                      <a:r>
                        <a:rPr lang="en-US" sz="1200" b="0" i="0" dirty="0">
                          <a:solidFill>
                            <a:schemeClr val="bg1"/>
                          </a:solidFill>
                          <a:latin typeface="DM Sans" pitchFamily="2" charset="77"/>
                        </a:rPr>
                        <a:t>Name</a:t>
                      </a:r>
                    </a:p>
                  </a:txBody>
                  <a:tcPr marL="64006" marR="64006" marT="32003" marB="32003">
                    <a:solidFill>
                      <a:srgbClr val="00B050"/>
                    </a:solidFill>
                  </a:tcPr>
                </a:tc>
                <a:tc>
                  <a:txBody>
                    <a:bodyPr/>
                    <a:lstStyle/>
                    <a:p>
                      <a:r>
                        <a:rPr lang="en-US" sz="1200" b="0" i="0" dirty="0">
                          <a:solidFill>
                            <a:schemeClr val="bg1"/>
                          </a:solidFill>
                          <a:latin typeface="DM Sans" pitchFamily="2" charset="77"/>
                        </a:rPr>
                        <a:t>Age</a:t>
                      </a:r>
                    </a:p>
                  </a:txBody>
                  <a:tcPr marL="64006" marR="64006" marT="32003" marB="32003">
                    <a:solidFill>
                      <a:srgbClr val="00B050"/>
                    </a:solidFill>
                  </a:tcPr>
                </a:tc>
                <a:tc>
                  <a:txBody>
                    <a:bodyPr/>
                    <a:lstStyle/>
                    <a:p>
                      <a:r>
                        <a:rPr lang="en-US" sz="1200" b="0" i="0" dirty="0">
                          <a:solidFill>
                            <a:schemeClr val="bg1"/>
                          </a:solidFill>
                          <a:latin typeface="DM Sans" pitchFamily="2" charset="77"/>
                        </a:rPr>
                        <a:t>Eye color</a:t>
                      </a:r>
                    </a:p>
                  </a:txBody>
                  <a:tcPr marL="64006" marR="64006" marT="32003" marB="32003">
                    <a:solidFill>
                      <a:srgbClr val="00B050"/>
                    </a:solidFill>
                  </a:tcPr>
                </a:tc>
                <a:extLst>
                  <a:ext uri="{0D108BD9-81ED-4DB2-BD59-A6C34878D82A}">
                    <a16:rowId xmlns:a16="http://schemas.microsoft.com/office/drawing/2014/main" val="829607364"/>
                  </a:ext>
                </a:extLst>
              </a:tr>
              <a:tr h="259580">
                <a:tc>
                  <a:txBody>
                    <a:bodyPr/>
                    <a:lstStyle/>
                    <a:p>
                      <a:r>
                        <a:rPr lang="en-US" sz="1200" b="0" i="0" dirty="0">
                          <a:latin typeface="DM Sans" pitchFamily="2" charset="77"/>
                        </a:rPr>
                        <a:t>01452</a:t>
                      </a:r>
                    </a:p>
                  </a:txBody>
                  <a:tcPr marL="64006" marR="64006" marT="32003" marB="32003"/>
                </a:tc>
                <a:tc>
                  <a:txBody>
                    <a:bodyPr/>
                    <a:lstStyle/>
                    <a:p>
                      <a:r>
                        <a:rPr lang="en-US" sz="1200" b="0" i="0" dirty="0">
                          <a:latin typeface="DM Sans" pitchFamily="2" charset="77"/>
                        </a:rPr>
                        <a:t>Alan</a:t>
                      </a:r>
                    </a:p>
                  </a:txBody>
                  <a:tcPr marL="64006" marR="64006" marT="32003" marB="32003"/>
                </a:tc>
                <a:tc>
                  <a:txBody>
                    <a:bodyPr/>
                    <a:lstStyle/>
                    <a:p>
                      <a:r>
                        <a:rPr lang="en-US" sz="1200" b="0" i="0" dirty="0">
                          <a:latin typeface="DM Sans" pitchFamily="2" charset="77"/>
                        </a:rPr>
                        <a:t>452</a:t>
                      </a:r>
                    </a:p>
                  </a:txBody>
                  <a:tcPr marL="64006" marR="64006" marT="32003" marB="32003"/>
                </a:tc>
                <a:tc>
                  <a:txBody>
                    <a:bodyPr/>
                    <a:lstStyle/>
                    <a:p>
                      <a:r>
                        <a:rPr lang="en-US" sz="1200" b="0" i="0" dirty="0">
                          <a:latin typeface="DM Sans" pitchFamily="2" charset="77"/>
                        </a:rPr>
                        <a:t>blue</a:t>
                      </a:r>
                    </a:p>
                  </a:txBody>
                  <a:tcPr marL="64006" marR="64006" marT="32003" marB="32003"/>
                </a:tc>
                <a:extLst>
                  <a:ext uri="{0D108BD9-81ED-4DB2-BD59-A6C34878D82A}">
                    <a16:rowId xmlns:a16="http://schemas.microsoft.com/office/drawing/2014/main" val="3423060112"/>
                  </a:ext>
                </a:extLst>
              </a:tr>
              <a:tr h="259580">
                <a:tc>
                  <a:txBody>
                    <a:bodyPr/>
                    <a:lstStyle/>
                    <a:p>
                      <a:r>
                        <a:rPr lang="en-US" sz="1200" b="0" i="0" dirty="0">
                          <a:latin typeface="DM Sans" pitchFamily="2" charset="77"/>
                        </a:rPr>
                        <a:t>64521</a:t>
                      </a:r>
                    </a:p>
                  </a:txBody>
                  <a:tcPr marL="64006" marR="64006" marT="32003" marB="32003"/>
                </a:tc>
                <a:tc>
                  <a:txBody>
                    <a:bodyPr/>
                    <a:lstStyle/>
                    <a:p>
                      <a:r>
                        <a:rPr lang="en-US" sz="1200" b="0" i="0" dirty="0">
                          <a:latin typeface="DM Sans" pitchFamily="2" charset="77"/>
                        </a:rPr>
                        <a:t>NULL</a:t>
                      </a:r>
                    </a:p>
                  </a:txBody>
                  <a:tcPr marL="64006" marR="64006" marT="32003" marB="32003"/>
                </a:tc>
                <a:tc>
                  <a:txBody>
                    <a:bodyPr/>
                    <a:lstStyle/>
                    <a:p>
                      <a:r>
                        <a:rPr lang="en-US" sz="1200" b="0" i="0" dirty="0">
                          <a:latin typeface="DM Sans" pitchFamily="2" charset="77"/>
                        </a:rPr>
                        <a:t>29</a:t>
                      </a:r>
                    </a:p>
                  </a:txBody>
                  <a:tcPr marL="64006" marR="64006" marT="32003" marB="32003"/>
                </a:tc>
                <a:tc>
                  <a:txBody>
                    <a:bodyPr/>
                    <a:lstStyle/>
                    <a:p>
                      <a:r>
                        <a:rPr lang="en-US" sz="1200" b="0" i="0" dirty="0">
                          <a:latin typeface="DM Sans" pitchFamily="2" charset="77"/>
                        </a:rPr>
                        <a:t>green</a:t>
                      </a:r>
                    </a:p>
                  </a:txBody>
                  <a:tcPr marL="64006" marR="64006" marT="32003" marB="32003"/>
                </a:tc>
                <a:extLst>
                  <a:ext uri="{0D108BD9-81ED-4DB2-BD59-A6C34878D82A}">
                    <a16:rowId xmlns:a16="http://schemas.microsoft.com/office/drawing/2014/main" val="3020610891"/>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2125337847"/>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3417541705"/>
                  </a:ext>
                </a:extLst>
              </a:tr>
            </a:tbl>
          </a:graphicData>
        </a:graphic>
      </p:graphicFrame>
      <p:grpSp>
        <p:nvGrpSpPr>
          <p:cNvPr id="7" name="Google Shape;1073;p95">
            <a:extLst>
              <a:ext uri="{FF2B5EF4-FFF2-40B4-BE49-F238E27FC236}">
                <a16:creationId xmlns:a16="http://schemas.microsoft.com/office/drawing/2014/main" id="{73B4825E-4751-CC55-A285-64D7DCB3CA7B}"/>
              </a:ext>
            </a:extLst>
          </p:cNvPr>
          <p:cNvGrpSpPr/>
          <p:nvPr/>
        </p:nvGrpSpPr>
        <p:grpSpPr>
          <a:xfrm>
            <a:off x="6510203" y="3233269"/>
            <a:ext cx="814319" cy="805874"/>
            <a:chOff x="4629601" y="2780598"/>
            <a:chExt cx="2150002" cy="2127705"/>
          </a:xfrm>
        </p:grpSpPr>
        <p:pic>
          <p:nvPicPr>
            <p:cNvPr id="8" name="Google Shape;1074;p95">
              <a:extLst>
                <a:ext uri="{FF2B5EF4-FFF2-40B4-BE49-F238E27FC236}">
                  <a16:creationId xmlns:a16="http://schemas.microsoft.com/office/drawing/2014/main" id="{80D8707E-DD9F-0791-CDDE-B3A64AA6728F}"/>
                </a:ext>
              </a:extLst>
            </p:cNvPr>
            <p:cNvPicPr preferRelativeResize="0"/>
            <p:nvPr/>
          </p:nvPicPr>
          <p:blipFill>
            <a:blip r:embed="rId3">
              <a:alphaModFix/>
            </a:blip>
            <a:stretch>
              <a:fillRect/>
            </a:stretch>
          </p:blipFill>
          <p:spPr>
            <a:xfrm>
              <a:off x="5384976" y="3460900"/>
              <a:ext cx="639250" cy="767096"/>
            </a:xfrm>
            <a:prstGeom prst="rect">
              <a:avLst/>
            </a:prstGeom>
            <a:noFill/>
            <a:ln>
              <a:noFill/>
            </a:ln>
          </p:spPr>
        </p:pic>
        <p:sp>
          <p:nvSpPr>
            <p:cNvPr id="9" name="Google Shape;1075;p95">
              <a:extLst>
                <a:ext uri="{FF2B5EF4-FFF2-40B4-BE49-F238E27FC236}">
                  <a16:creationId xmlns:a16="http://schemas.microsoft.com/office/drawing/2014/main" id="{23918353-9283-8AC2-2E6D-3263B71A42E4}"/>
                </a:ext>
              </a:extLst>
            </p:cNvPr>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nvGrpSpPr>
            <p:cNvPr id="10" name="Google Shape;1076;p95">
              <a:extLst>
                <a:ext uri="{FF2B5EF4-FFF2-40B4-BE49-F238E27FC236}">
                  <a16:creationId xmlns:a16="http://schemas.microsoft.com/office/drawing/2014/main" id="{F7DCCE5C-B803-F79C-A6F0-13E4161371F8}"/>
                </a:ext>
              </a:extLst>
            </p:cNvPr>
            <p:cNvGrpSpPr/>
            <p:nvPr/>
          </p:nvGrpSpPr>
          <p:grpSpPr>
            <a:xfrm>
              <a:off x="4629601" y="2780598"/>
              <a:ext cx="2150002" cy="2127705"/>
              <a:chOff x="4374339" y="2714600"/>
              <a:chExt cx="1772613" cy="1748176"/>
            </a:xfrm>
          </p:grpSpPr>
          <p:sp>
            <p:nvSpPr>
              <p:cNvPr id="11" name="Google Shape;1077;p95">
                <a:extLst>
                  <a:ext uri="{FF2B5EF4-FFF2-40B4-BE49-F238E27FC236}">
                    <a16:creationId xmlns:a16="http://schemas.microsoft.com/office/drawing/2014/main" id="{E95626A4-3D05-261F-1979-CB5300DFDEC1}"/>
                  </a:ext>
                </a:extLst>
              </p:cNvPr>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2" name="Google Shape;1078;p95">
                <a:extLst>
                  <a:ext uri="{FF2B5EF4-FFF2-40B4-BE49-F238E27FC236}">
                    <a16:creationId xmlns:a16="http://schemas.microsoft.com/office/drawing/2014/main" id="{B4C81F41-10AF-0DA6-2FC7-A1EC8BE79E43}"/>
                  </a:ext>
                </a:extLst>
              </p:cNvPr>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 name="Google Shape;1079;p95">
                <a:extLst>
                  <a:ext uri="{FF2B5EF4-FFF2-40B4-BE49-F238E27FC236}">
                    <a16:creationId xmlns:a16="http://schemas.microsoft.com/office/drawing/2014/main" id="{7EADBDDD-D9ED-01FA-FACE-A986F533E4CE}"/>
                  </a:ext>
                </a:extLst>
              </p:cNvPr>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 name="Google Shape;1080;p95">
                <a:extLst>
                  <a:ext uri="{FF2B5EF4-FFF2-40B4-BE49-F238E27FC236}">
                    <a16:creationId xmlns:a16="http://schemas.microsoft.com/office/drawing/2014/main" id="{BF056028-A44E-28DB-D7FC-376263BB0F2A}"/>
                  </a:ext>
                </a:extLst>
              </p:cNvPr>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grpSp>
      <p:graphicFrame>
        <p:nvGraphicFramePr>
          <p:cNvPr id="6" name="Table 14">
            <a:extLst>
              <a:ext uri="{FF2B5EF4-FFF2-40B4-BE49-F238E27FC236}">
                <a16:creationId xmlns:a16="http://schemas.microsoft.com/office/drawing/2014/main" id="{67C557B3-00DD-187B-66C6-43DE816E7BFC}"/>
              </a:ext>
            </a:extLst>
          </p:cNvPr>
          <p:cNvGraphicFramePr>
            <a:graphicFrameLocks noGrp="1"/>
          </p:cNvGraphicFramePr>
          <p:nvPr>
            <p:extLst>
              <p:ext uri="{D42A27DB-BD31-4B8C-83A1-F6EECF244321}">
                <p14:modId xmlns:p14="http://schemas.microsoft.com/office/powerpoint/2010/main" val="3052229206"/>
              </p:ext>
            </p:extLst>
          </p:nvPr>
        </p:nvGraphicFramePr>
        <p:xfrm>
          <a:off x="4916303" y="3093275"/>
          <a:ext cx="1167293" cy="1085850"/>
        </p:xfrm>
        <a:graphic>
          <a:graphicData uri="http://schemas.openxmlformats.org/drawingml/2006/table">
            <a:tbl>
              <a:tblPr firstRow="1"/>
              <a:tblGrid>
                <a:gridCol w="1167293">
                  <a:extLst>
                    <a:ext uri="{9D8B030D-6E8A-4147-A177-3AD203B41FA5}">
                      <a16:colId xmlns:a16="http://schemas.microsoft.com/office/drawing/2014/main" val="3278155462"/>
                    </a:ext>
                  </a:extLst>
                </a:gridCol>
              </a:tblGrid>
              <a:tr h="278130">
                <a:tc>
                  <a:txBody>
                    <a:bodyPr/>
                    <a:lstStyle/>
                    <a:p>
                      <a:r>
                        <a:rPr lang="en-US" sz="1200" b="0" i="0" dirty="0">
                          <a:solidFill>
                            <a:schemeClr val="bg1"/>
                          </a:solidFill>
                          <a:latin typeface="DM Sans" pitchFamily="2" charset="77"/>
                        </a:rPr>
                        <a:t>City</a:t>
                      </a:r>
                    </a:p>
                  </a:txBody>
                  <a:tcPr marL="68580" marR="68580" marT="34290" marB="34290">
                    <a:solidFill>
                      <a:schemeClr val="accent2"/>
                    </a:solidFill>
                  </a:tcPr>
                </a:tc>
                <a:extLst>
                  <a:ext uri="{0D108BD9-81ED-4DB2-BD59-A6C34878D82A}">
                    <a16:rowId xmlns:a16="http://schemas.microsoft.com/office/drawing/2014/main" val="889787297"/>
                  </a:ext>
                </a:extLst>
              </a:tr>
              <a:tr h="278130">
                <a:tc>
                  <a:txBody>
                    <a:bodyPr/>
                    <a:lstStyle/>
                    <a:p>
                      <a:r>
                        <a:rPr lang="en-US" sz="1200" b="0" i="0" dirty="0" err="1">
                          <a:latin typeface="DM Sans" pitchFamily="2" charset="77"/>
                        </a:rPr>
                        <a:t>Trono</a:t>
                      </a:r>
                      <a:endParaRPr lang="en-US" sz="1200" b="0" i="0" dirty="0">
                        <a:latin typeface="DM Sans" pitchFamily="2" charset="77"/>
                      </a:endParaRPr>
                    </a:p>
                  </a:txBody>
                  <a:tcPr marL="68580" marR="68580" marT="34290" marB="34290"/>
                </a:tc>
                <a:extLst>
                  <a:ext uri="{0D108BD9-81ED-4DB2-BD59-A6C34878D82A}">
                    <a16:rowId xmlns:a16="http://schemas.microsoft.com/office/drawing/2014/main" val="3962945806"/>
                  </a:ext>
                </a:extLst>
              </a:tr>
              <a:tr h="278130">
                <a:tc>
                  <a:txBody>
                    <a:bodyPr/>
                    <a:lstStyle/>
                    <a:p>
                      <a:r>
                        <a:rPr lang="en-US" sz="1200" b="0" i="0" dirty="0" err="1">
                          <a:latin typeface="DM Sans" pitchFamily="2" charset="77"/>
                        </a:rPr>
                        <a:t>Calgry</a:t>
                      </a:r>
                      <a:endParaRPr lang="en-US" sz="1200" b="0" i="0" dirty="0">
                        <a:latin typeface="DM Sans" pitchFamily="2" charset="77"/>
                      </a:endParaRPr>
                    </a:p>
                  </a:txBody>
                  <a:tcPr marL="68580" marR="68580" marT="34290" marB="34290"/>
                </a:tc>
                <a:extLst>
                  <a:ext uri="{0D108BD9-81ED-4DB2-BD59-A6C34878D82A}">
                    <a16:rowId xmlns:a16="http://schemas.microsoft.com/office/drawing/2014/main" val="1598786701"/>
                  </a:ext>
                </a:extLst>
              </a:tr>
              <a:tr h="251460">
                <a:tc>
                  <a:txBody>
                    <a:bodyPr/>
                    <a:lstStyle/>
                    <a:p>
                      <a:r>
                        <a:rPr lang="en-US" sz="1200" b="0" i="0" dirty="0" err="1">
                          <a:latin typeface="DM Sans" pitchFamily="2" charset="77"/>
                        </a:rPr>
                        <a:t>Vancover</a:t>
                      </a:r>
                      <a:endParaRPr lang="en-US" sz="1200" dirty="0">
                        <a:latin typeface="DM Sans" pitchFamily="2" charset="77"/>
                      </a:endParaRPr>
                    </a:p>
                  </a:txBody>
                  <a:tcPr marL="68580" marR="68580" marT="34290" marB="34290"/>
                </a:tc>
                <a:extLst>
                  <a:ext uri="{0D108BD9-81ED-4DB2-BD59-A6C34878D82A}">
                    <a16:rowId xmlns:a16="http://schemas.microsoft.com/office/drawing/2014/main" val="2188610504"/>
                  </a:ext>
                </a:extLst>
              </a:tr>
            </a:tbl>
          </a:graphicData>
        </a:graphic>
      </p:graphicFrame>
      <p:graphicFrame>
        <p:nvGraphicFramePr>
          <p:cNvPr id="20" name="Table 14">
            <a:extLst>
              <a:ext uri="{FF2B5EF4-FFF2-40B4-BE49-F238E27FC236}">
                <a16:creationId xmlns:a16="http://schemas.microsoft.com/office/drawing/2014/main" id="{6CFF751C-AE4B-6FC9-DA8B-8EA4373F9B6E}"/>
              </a:ext>
            </a:extLst>
          </p:cNvPr>
          <p:cNvGraphicFramePr>
            <a:graphicFrameLocks noGrp="1"/>
          </p:cNvGraphicFramePr>
          <p:nvPr>
            <p:extLst>
              <p:ext uri="{D42A27DB-BD31-4B8C-83A1-F6EECF244321}">
                <p14:modId xmlns:p14="http://schemas.microsoft.com/office/powerpoint/2010/main" val="3130412712"/>
              </p:ext>
            </p:extLst>
          </p:nvPr>
        </p:nvGraphicFramePr>
        <p:xfrm>
          <a:off x="7751128" y="3093200"/>
          <a:ext cx="1167293" cy="1112520"/>
        </p:xfrm>
        <a:graphic>
          <a:graphicData uri="http://schemas.openxmlformats.org/drawingml/2006/table">
            <a:tbl>
              <a:tblPr firstRow="1" bandRow="1"/>
              <a:tblGrid>
                <a:gridCol w="1167293">
                  <a:extLst>
                    <a:ext uri="{9D8B030D-6E8A-4147-A177-3AD203B41FA5}">
                      <a16:colId xmlns:a16="http://schemas.microsoft.com/office/drawing/2014/main" val="3278155462"/>
                    </a:ext>
                  </a:extLst>
                </a:gridCol>
              </a:tblGrid>
              <a:tr h="278130">
                <a:tc>
                  <a:txBody>
                    <a:bodyPr/>
                    <a:lstStyle/>
                    <a:p>
                      <a:r>
                        <a:rPr lang="en-US" sz="1200" b="0" i="0" dirty="0">
                          <a:solidFill>
                            <a:schemeClr val="bg1"/>
                          </a:solidFill>
                          <a:latin typeface="DM Sans" pitchFamily="2" charset="77"/>
                        </a:rPr>
                        <a:t>City</a:t>
                      </a:r>
                    </a:p>
                  </a:txBody>
                  <a:tcPr marL="68580" marR="68580" marT="34290" marB="34290">
                    <a:solidFill>
                      <a:schemeClr val="accent2"/>
                    </a:solidFill>
                  </a:tcPr>
                </a:tc>
                <a:extLst>
                  <a:ext uri="{0D108BD9-81ED-4DB2-BD59-A6C34878D82A}">
                    <a16:rowId xmlns:a16="http://schemas.microsoft.com/office/drawing/2014/main" val="889787297"/>
                  </a:ext>
                </a:extLst>
              </a:tr>
              <a:tr h="278130">
                <a:tc>
                  <a:txBody>
                    <a:bodyPr/>
                    <a:lstStyle/>
                    <a:p>
                      <a:r>
                        <a:rPr lang="en-US" sz="1200" b="0" i="0" dirty="0">
                          <a:latin typeface="DM Sans" pitchFamily="2" charset="77"/>
                        </a:rPr>
                        <a:t>Toronto</a:t>
                      </a:r>
                    </a:p>
                  </a:txBody>
                  <a:tcPr marL="68580" marR="68580" marT="34290" marB="34290"/>
                </a:tc>
                <a:extLst>
                  <a:ext uri="{0D108BD9-81ED-4DB2-BD59-A6C34878D82A}">
                    <a16:rowId xmlns:a16="http://schemas.microsoft.com/office/drawing/2014/main" val="3962945806"/>
                  </a:ext>
                </a:extLst>
              </a:tr>
              <a:tr h="278130">
                <a:tc>
                  <a:txBody>
                    <a:bodyPr/>
                    <a:lstStyle/>
                    <a:p>
                      <a:r>
                        <a:rPr lang="en-US" sz="1200" b="0" i="0" dirty="0">
                          <a:latin typeface="DM Sans" pitchFamily="2" charset="77"/>
                        </a:rPr>
                        <a:t>Calgary</a:t>
                      </a:r>
                    </a:p>
                  </a:txBody>
                  <a:tcPr marL="68580" marR="68580" marT="34290" marB="34290"/>
                </a:tc>
                <a:extLst>
                  <a:ext uri="{0D108BD9-81ED-4DB2-BD59-A6C34878D82A}">
                    <a16:rowId xmlns:a16="http://schemas.microsoft.com/office/drawing/2014/main" val="1598786701"/>
                  </a:ext>
                </a:extLst>
              </a:tr>
              <a:tr h="278130">
                <a:tc>
                  <a:txBody>
                    <a:bodyPr/>
                    <a:lstStyle/>
                    <a:p>
                      <a:r>
                        <a:rPr lang="en-US" sz="1200" b="0" i="0" dirty="0">
                          <a:latin typeface="DM Sans" pitchFamily="2" charset="77"/>
                        </a:rPr>
                        <a:t>Vancouver</a:t>
                      </a:r>
                    </a:p>
                  </a:txBody>
                  <a:tcPr marL="68580" marR="68580" marT="34290" marB="34290"/>
                </a:tc>
                <a:extLst>
                  <a:ext uri="{0D108BD9-81ED-4DB2-BD59-A6C34878D82A}">
                    <a16:rowId xmlns:a16="http://schemas.microsoft.com/office/drawing/2014/main" val="2188610504"/>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1589772" y="1920504"/>
            <a:ext cx="823143" cy="646331"/>
          </a:xfrm>
          <a:prstGeom prst="rect">
            <a:avLst/>
          </a:prstGeom>
          <a:noFill/>
          <a:ln w="38100">
            <a:solidFill>
              <a:schemeClr val="accent5"/>
            </a:solidFill>
          </a:ln>
        </p:spPr>
        <p:txBody>
          <a:bodyPr wrap="square" rtlCol="0">
            <a:spAutoFit/>
          </a:bodyPr>
          <a:lstStyle/>
          <a:p>
            <a:r>
              <a:rPr lang="en-US" sz="1800" dirty="0">
                <a:latin typeface="DM Sans" pitchFamily="2" charset="77"/>
              </a:rPr>
              <a:t>Data Tests</a:t>
            </a:r>
          </a:p>
        </p:txBody>
      </p:sp>
      <p:sp>
        <p:nvSpPr>
          <p:cNvPr id="25" name="TextBox 24">
            <a:extLst>
              <a:ext uri="{FF2B5EF4-FFF2-40B4-BE49-F238E27FC236}">
                <a16:creationId xmlns:a16="http://schemas.microsoft.com/office/drawing/2014/main" id="{251896F1-830C-2E0C-EACD-4ECBE235C49D}"/>
              </a:ext>
            </a:extLst>
          </p:cNvPr>
          <p:cNvSpPr txBox="1"/>
          <p:nvPr/>
        </p:nvSpPr>
        <p:spPr>
          <a:xfrm>
            <a:off x="6196750" y="2001044"/>
            <a:ext cx="1357478" cy="646331"/>
          </a:xfrm>
          <a:prstGeom prst="rect">
            <a:avLst/>
          </a:prstGeom>
          <a:noFill/>
          <a:ln w="38100">
            <a:solidFill>
              <a:schemeClr val="accent2"/>
            </a:solidFill>
          </a:ln>
        </p:spPr>
        <p:txBody>
          <a:bodyPr wrap="square" rtlCol="0">
            <a:spAutoFit/>
          </a:bodyPr>
          <a:lstStyle/>
          <a:p>
            <a:r>
              <a:rPr lang="en-US" sz="1800" dirty="0">
                <a:latin typeface="DM Sans" pitchFamily="2" charset="77"/>
              </a:rPr>
              <a:t>Developer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338877" y="3851516"/>
            <a:ext cx="807749" cy="51665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161145" y="3602929"/>
            <a:ext cx="806138"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1967283" y="3347586"/>
            <a:ext cx="803391"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Right Arrow 28">
            <a:extLst>
              <a:ext uri="{FF2B5EF4-FFF2-40B4-BE49-F238E27FC236}">
                <a16:creationId xmlns:a16="http://schemas.microsoft.com/office/drawing/2014/main" id="{9147F878-B5E6-2B9D-FE03-D33F986CF32C}"/>
              </a:ext>
            </a:extLst>
          </p:cNvPr>
          <p:cNvSpPr/>
          <p:nvPr/>
        </p:nvSpPr>
        <p:spPr>
          <a:xfrm>
            <a:off x="6196750" y="3648093"/>
            <a:ext cx="257501" cy="98777"/>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5" name="Right Arrow 34">
            <a:extLst>
              <a:ext uri="{FF2B5EF4-FFF2-40B4-BE49-F238E27FC236}">
                <a16:creationId xmlns:a16="http://schemas.microsoft.com/office/drawing/2014/main" id="{DADF85F9-5866-7819-DEA0-604391791B49}"/>
              </a:ext>
            </a:extLst>
          </p:cNvPr>
          <p:cNvSpPr/>
          <p:nvPr/>
        </p:nvSpPr>
        <p:spPr>
          <a:xfrm>
            <a:off x="7418778" y="3649459"/>
            <a:ext cx="257501" cy="98777"/>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54640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28</a:t>
            </a:fld>
            <a:endParaRPr dirty="0"/>
          </a:p>
        </p:txBody>
      </p:sp>
      <p:sp>
        <p:nvSpPr>
          <p:cNvPr id="1095" name="Google Shape;1095;p96"/>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1191" y="670"/>
            <a:ext cx="9141619" cy="5142161"/>
          </a:xfrm>
          <a:prstGeom prst="rect">
            <a:avLst/>
          </a:prstGeom>
        </p:spPr>
      </p:pic>
      <p:pic>
        <p:nvPicPr>
          <p:cNvPr id="1026" name="!!face" descr="Iroh (Avatar) | Heroes Wiki | Fandom">
            <a:extLst>
              <a:ext uri="{FF2B5EF4-FFF2-40B4-BE49-F238E27FC236}">
                <a16:creationId xmlns:a16="http://schemas.microsoft.com/office/drawing/2014/main" id="{F5C55427-B3BB-F0D1-C7C8-F3685B6D20D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269598" y="0"/>
            <a:ext cx="2893219"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1099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29</a:t>
            </a:fld>
            <a:endParaRPr dirty="0"/>
          </a:p>
        </p:txBody>
      </p:sp>
      <p:sp>
        <p:nvSpPr>
          <p:cNvPr id="1095" name="Google Shape;1095;p96"/>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1191" y="670"/>
            <a:ext cx="9141619" cy="5142161"/>
          </a:xfrm>
          <a:prstGeom prst="rect">
            <a:avLst/>
          </a:prstGeom>
        </p:spPr>
      </p:pic>
      <p:pic>
        <p:nvPicPr>
          <p:cNvPr id="5" name="!!face" descr="A person's face on a black background&#10;&#10;Description automatically generated with medium confidence">
            <a:extLst>
              <a:ext uri="{FF2B5EF4-FFF2-40B4-BE49-F238E27FC236}">
                <a16:creationId xmlns:a16="http://schemas.microsoft.com/office/drawing/2014/main" id="{C5A1C6A1-550C-7D59-914C-5D8DE1E2E4F2}"/>
              </a:ext>
            </a:extLst>
          </p:cNvPr>
          <p:cNvPicPr>
            <a:picLocks noChangeAspect="1"/>
          </p:cNvPicPr>
          <p:nvPr/>
        </p:nvPicPr>
        <p:blipFill>
          <a:blip r:embed="rId4"/>
          <a:stretch>
            <a:fillRect/>
          </a:stretch>
        </p:blipFill>
        <p:spPr>
          <a:xfrm>
            <a:off x="4837056" y="-95443"/>
            <a:ext cx="5680854" cy="3878130"/>
          </a:xfrm>
          <a:prstGeom prst="rect">
            <a:avLst/>
          </a:prstGeom>
        </p:spPr>
      </p:pic>
    </p:spTree>
    <p:extLst>
      <p:ext uri="{BB962C8B-B14F-4D97-AF65-F5344CB8AC3E}">
        <p14:creationId xmlns:p14="http://schemas.microsoft.com/office/powerpoint/2010/main" val="490478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a:t>
            </a:fld>
            <a:endParaRPr dirty="0"/>
          </a:p>
        </p:txBody>
      </p:sp>
      <p:pic>
        <p:nvPicPr>
          <p:cNvPr id="486" name="Google Shape;486;p60"/>
          <p:cNvPicPr preferRelativeResize="0"/>
          <p:nvPr/>
        </p:nvPicPr>
        <p:blipFill rotWithShape="1">
          <a:blip r:embed="rId3">
            <a:alphaModFix/>
          </a:blip>
          <a:srcRect t="9066"/>
          <a:stretch/>
        </p:blipFill>
        <p:spPr>
          <a:xfrm>
            <a:off x="1191" y="0"/>
            <a:ext cx="9141713" cy="5143500"/>
          </a:xfrm>
          <a:prstGeom prst="rect">
            <a:avLst/>
          </a:prstGeom>
          <a:noFill/>
          <a:ln>
            <a:noFill/>
          </a:ln>
        </p:spPr>
      </p:pic>
      <p:sp>
        <p:nvSpPr>
          <p:cNvPr id="487" name="Google Shape;487;p60"/>
          <p:cNvSpPr txBox="1"/>
          <p:nvPr/>
        </p:nvSpPr>
        <p:spPr>
          <a:xfrm>
            <a:off x="7895054" y="4717163"/>
            <a:ext cx="1581525" cy="415476"/>
          </a:xfrm>
          <a:prstGeom prst="rect">
            <a:avLst/>
          </a:prstGeom>
          <a:noFill/>
          <a:ln>
            <a:noFill/>
          </a:ln>
        </p:spPr>
        <p:txBody>
          <a:bodyPr spcFirstLastPara="1" wrap="square" lIns="68569" tIns="68569" rIns="68569" bIns="68569" anchor="t" anchorCtr="0">
            <a:spAutoFit/>
          </a:bodyPr>
          <a:lstStyle/>
          <a:p>
            <a:r>
              <a:rPr lang="en" sz="1800" dirty="0">
                <a:solidFill>
                  <a:schemeClr val="lt1"/>
                </a:solidFill>
                <a:latin typeface="DM Mono" panose="020B0509040201040103" pitchFamily="49" charset="77"/>
                <a:ea typeface="DM Sans"/>
                <a:cs typeface="DM Sans"/>
                <a:sym typeface="DM Sans"/>
              </a:rPr>
              <a:t>Xenopus</a:t>
            </a:r>
            <a:endParaRPr sz="1800" dirty="0">
              <a:solidFill>
                <a:schemeClr val="lt1"/>
              </a:solidFill>
              <a:latin typeface="DM Mono" panose="020B0509040201040103" pitchFamily="49" charset="77"/>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30</a:t>
            </a:fld>
            <a:endParaRPr dirty="0"/>
          </a:p>
        </p:txBody>
      </p:sp>
      <p:sp>
        <p:nvSpPr>
          <p:cNvPr id="1095" name="Google Shape;1095;p96"/>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1191" y="670"/>
            <a:ext cx="9141619" cy="5142161"/>
          </a:xfrm>
          <a:prstGeom prst="rect">
            <a:avLst/>
          </a:prstGeom>
        </p:spPr>
      </p:pic>
      <p:pic>
        <p:nvPicPr>
          <p:cNvPr id="5" name="!!face" descr="A person's face on a black background&#10;&#10;Description automatically generated with medium confidence">
            <a:extLst>
              <a:ext uri="{FF2B5EF4-FFF2-40B4-BE49-F238E27FC236}">
                <a16:creationId xmlns:a16="http://schemas.microsoft.com/office/drawing/2014/main" id="{C5A1C6A1-550C-7D59-914C-5D8DE1E2E4F2}"/>
              </a:ext>
            </a:extLst>
          </p:cNvPr>
          <p:cNvPicPr>
            <a:picLocks noChangeAspect="1"/>
          </p:cNvPicPr>
          <p:nvPr/>
        </p:nvPicPr>
        <p:blipFill>
          <a:blip r:embed="rId4"/>
          <a:stretch>
            <a:fillRect/>
          </a:stretch>
        </p:blipFill>
        <p:spPr>
          <a:xfrm>
            <a:off x="4837056" y="-95443"/>
            <a:ext cx="5680854" cy="3878130"/>
          </a:xfrm>
          <a:prstGeom prst="rect">
            <a:avLst/>
          </a:prstGeom>
        </p:spPr>
      </p:pic>
      <p:sp>
        <p:nvSpPr>
          <p:cNvPr id="6" name="Google Shape;1104;p97">
            <a:extLst>
              <a:ext uri="{FF2B5EF4-FFF2-40B4-BE49-F238E27FC236}">
                <a16:creationId xmlns:a16="http://schemas.microsoft.com/office/drawing/2014/main" id="{128F2050-8306-F1F7-2665-30053F240600}"/>
              </a:ext>
            </a:extLst>
          </p:cNvPr>
          <p:cNvSpPr txBox="1"/>
          <p:nvPr/>
        </p:nvSpPr>
        <p:spPr>
          <a:xfrm>
            <a:off x="330216" y="1394213"/>
            <a:ext cx="5286150" cy="1615805"/>
          </a:xfrm>
          <a:prstGeom prst="rect">
            <a:avLst/>
          </a:prstGeom>
          <a:noFill/>
          <a:ln>
            <a:noFill/>
          </a:ln>
        </p:spPr>
        <p:txBody>
          <a:bodyPr spcFirstLastPara="1" wrap="square" lIns="68569" tIns="68569" rIns="68569" bIns="68569" anchor="t" anchorCtr="0">
            <a:spAutoFit/>
          </a:bodyPr>
          <a:lstStyle/>
          <a:p>
            <a:r>
              <a:rPr lang="en" sz="4800" b="1" dirty="0">
                <a:solidFill>
                  <a:srgbClr val="202124"/>
                </a:solidFill>
                <a:latin typeface="Bradley Hand" pitchFamily="2" charset="77"/>
                <a:ea typeface="Nothing You Could Do"/>
                <a:cs typeface="Ink Free" panose="020F0502020204030204" pitchFamily="34" charset="0"/>
                <a:sym typeface="Nothing You Could Do"/>
              </a:rPr>
              <a:t>"What bug are you trying to catch?"</a:t>
            </a:r>
            <a:endParaRPr sz="4800" b="1" dirty="0">
              <a:latin typeface="Bradley Hand" pitchFamily="2" charset="77"/>
              <a:ea typeface="Nothing You Could Do"/>
              <a:cs typeface="Ink Free" panose="020F0502020204030204" pitchFamily="34" charset="0"/>
              <a:sym typeface="Nothing You Could Do"/>
            </a:endParaRPr>
          </a:p>
        </p:txBody>
      </p:sp>
    </p:spTree>
    <p:extLst>
      <p:ext uri="{BB962C8B-B14F-4D97-AF65-F5344CB8AC3E}">
        <p14:creationId xmlns:p14="http://schemas.microsoft.com/office/powerpoint/2010/main" val="39746547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31</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32</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8B4546CC-7912-82EC-4536-AF8FEF487715}"/>
              </a:ext>
            </a:extLst>
          </p:cNvPr>
          <p:cNvSpPr/>
          <p:nvPr/>
        </p:nvSpPr>
        <p:spPr>
          <a:xfrm>
            <a:off x="536087" y="1088296"/>
            <a:ext cx="7761318" cy="99450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049164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33</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2" name="Rectangle 1">
            <a:extLst>
              <a:ext uri="{FF2B5EF4-FFF2-40B4-BE49-F238E27FC236}">
                <a16:creationId xmlns:a16="http://schemas.microsoft.com/office/drawing/2014/main" id="{271D1987-3BCA-49AE-9AF5-4AFC3DC81532}"/>
              </a:ext>
            </a:extLst>
          </p:cNvPr>
          <p:cNvSpPr/>
          <p:nvPr/>
        </p:nvSpPr>
        <p:spPr>
          <a:xfrm>
            <a:off x="563125" y="2118632"/>
            <a:ext cx="7761318" cy="17145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768583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34</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3E29ED29-478A-53E3-899F-C0BC49EE8E06}"/>
              </a:ext>
            </a:extLst>
          </p:cNvPr>
          <p:cNvSpPr/>
          <p:nvPr/>
        </p:nvSpPr>
        <p:spPr>
          <a:xfrm>
            <a:off x="536087" y="3886896"/>
            <a:ext cx="7761318" cy="40413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9097049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35</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3" y="269422"/>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"5555555555"</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"Cook's Crazy Rolls"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"4444444444"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"Tacos on Main"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"6666666666"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McCoyskie's</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"0000000000"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"Cook's Crazy Rolls"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"1111111111"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"Oil &amp; Vinegar Kitchen"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"3333333333"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"CR's Brewhouse"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"7777777777"</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Orangejay's</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"2222222222"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OliveFest</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"8888888888"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House or Filet"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"9999999999"</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"La Pasta Di Elie"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sp>
        <p:nvSpPr>
          <p:cNvPr id="2" name="Rectangle 1">
            <a:extLst>
              <a:ext uri="{FF2B5EF4-FFF2-40B4-BE49-F238E27FC236}">
                <a16:creationId xmlns:a16="http://schemas.microsoft.com/office/drawing/2014/main" id="{0AA92AA6-2A71-80FD-0463-0DCAC2568806}"/>
              </a:ext>
            </a:extLst>
          </p:cNvPr>
          <p:cNvSpPr/>
          <p:nvPr/>
        </p:nvSpPr>
        <p:spPr>
          <a:xfrm>
            <a:off x="0" y="0"/>
            <a:ext cx="575292"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F15EF902-E37D-A2DF-16B7-85899736AC03}"/>
              </a:ext>
            </a:extLst>
          </p:cNvPr>
          <p:cNvSpPr/>
          <p:nvPr/>
        </p:nvSpPr>
        <p:spPr>
          <a:xfrm>
            <a:off x="8658808" y="0"/>
            <a:ext cx="498526"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29B2DFC-C403-25CD-B21A-B1C8FCA8238D}"/>
              </a:ext>
            </a:extLst>
          </p:cNvPr>
          <p:cNvSpPr/>
          <p:nvPr/>
        </p:nvSpPr>
        <p:spPr>
          <a:xfrm>
            <a:off x="152400" y="-6227"/>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BF4E603-37E0-5149-9183-317ECA806455}"/>
              </a:ext>
            </a:extLst>
          </p:cNvPr>
          <p:cNvSpPr/>
          <p:nvPr/>
        </p:nvSpPr>
        <p:spPr>
          <a:xfrm>
            <a:off x="394996" y="4726733"/>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890;p81">
            <a:extLst>
              <a:ext uri="{FF2B5EF4-FFF2-40B4-BE49-F238E27FC236}">
                <a16:creationId xmlns:a16="http://schemas.microsoft.com/office/drawing/2014/main" id="{04197976-6C3B-CD02-4376-27AF6EE383D1}"/>
              </a:ext>
            </a:extLst>
          </p:cNvPr>
          <p:cNvSpPr txBox="1">
            <a:spLocks noGrp="1"/>
          </p:cNvSpPr>
          <p:nvPr>
            <p:ph type="title"/>
          </p:nvPr>
        </p:nvSpPr>
        <p:spPr>
          <a:xfrm>
            <a:off x="0" y="-10101"/>
            <a:ext cx="7996557" cy="437625"/>
          </a:xfrm>
          <a:prstGeom prst="rect">
            <a:avLst/>
          </a:prstGeom>
        </p:spPr>
        <p:txBody>
          <a:bodyPr spcFirstLastPara="1" wrap="square" lIns="0" tIns="0" rIns="0" bIns="0" anchor="ctr" anchorCtr="0">
            <a:noAutofit/>
          </a:bodyPr>
          <a:lstStyle/>
          <a:p>
            <a:r>
              <a:rPr lang="en" dirty="0" err="1"/>
              <a:t>expected.json</a:t>
            </a:r>
            <a:endParaRPr dirty="0"/>
          </a:p>
        </p:txBody>
      </p:sp>
    </p:spTree>
    <p:extLst>
      <p:ext uri="{BB962C8B-B14F-4D97-AF65-F5344CB8AC3E}">
        <p14:creationId xmlns:p14="http://schemas.microsoft.com/office/powerpoint/2010/main" val="16464928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3" y="-10068888"/>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"5555555555"</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"Cook's Crazy Rolls"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"4444444444"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"Tacos on Main"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"6666666666"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McCoyskie's</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"0000000000"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"Cook's Crazy Rolls"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"1111111111"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"Oil &amp; Vinegar Kitchen"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"3333333333"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"CR's Brewhouse"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"7777777777"</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Orangejay's</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"2222222222"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OliveFest</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"8888888888"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House or Filet"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"9999999999"</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"La Pasta Di Elie"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sp>
        <p:nvSpPr>
          <p:cNvPr id="2" name="Rectangle 1">
            <a:extLst>
              <a:ext uri="{FF2B5EF4-FFF2-40B4-BE49-F238E27FC236}">
                <a16:creationId xmlns:a16="http://schemas.microsoft.com/office/drawing/2014/main" id="{0AA92AA6-2A71-80FD-0463-0DCAC2568806}"/>
              </a:ext>
            </a:extLst>
          </p:cNvPr>
          <p:cNvSpPr/>
          <p:nvPr/>
        </p:nvSpPr>
        <p:spPr>
          <a:xfrm>
            <a:off x="0" y="0"/>
            <a:ext cx="575292"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F15EF902-E37D-A2DF-16B7-85899736AC03}"/>
              </a:ext>
            </a:extLst>
          </p:cNvPr>
          <p:cNvSpPr/>
          <p:nvPr/>
        </p:nvSpPr>
        <p:spPr>
          <a:xfrm>
            <a:off x="8658808" y="0"/>
            <a:ext cx="498526"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29B2DFC-C403-25CD-B21A-B1C8FCA8238D}"/>
              </a:ext>
            </a:extLst>
          </p:cNvPr>
          <p:cNvSpPr/>
          <p:nvPr/>
        </p:nvSpPr>
        <p:spPr>
          <a:xfrm>
            <a:off x="152400" y="-6227"/>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BF4E603-37E0-5149-9183-317ECA806455}"/>
              </a:ext>
            </a:extLst>
          </p:cNvPr>
          <p:cNvSpPr/>
          <p:nvPr/>
        </p:nvSpPr>
        <p:spPr>
          <a:xfrm>
            <a:off x="304800" y="4736834"/>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890;p81">
            <a:extLst>
              <a:ext uri="{FF2B5EF4-FFF2-40B4-BE49-F238E27FC236}">
                <a16:creationId xmlns:a16="http://schemas.microsoft.com/office/drawing/2014/main" id="{04197976-6C3B-CD02-4376-27AF6EE383D1}"/>
              </a:ext>
            </a:extLst>
          </p:cNvPr>
          <p:cNvSpPr txBox="1">
            <a:spLocks noGrp="1"/>
          </p:cNvSpPr>
          <p:nvPr>
            <p:ph type="title"/>
          </p:nvPr>
        </p:nvSpPr>
        <p:spPr>
          <a:xfrm>
            <a:off x="0" y="-10101"/>
            <a:ext cx="7996557" cy="437625"/>
          </a:xfrm>
          <a:prstGeom prst="rect">
            <a:avLst/>
          </a:prstGeom>
        </p:spPr>
        <p:txBody>
          <a:bodyPr spcFirstLastPara="1" wrap="square" lIns="0" tIns="0" rIns="0" bIns="0" anchor="ctr" anchorCtr="0">
            <a:noAutofit/>
          </a:bodyPr>
          <a:lstStyle/>
          <a:p>
            <a:r>
              <a:rPr lang="en" dirty="0" err="1"/>
              <a:t>expected.json</a:t>
            </a:r>
            <a:endParaRPr dirty="0"/>
          </a:p>
        </p:txBody>
      </p:sp>
    </p:spTree>
    <p:extLst>
      <p:ext uri="{BB962C8B-B14F-4D97-AF65-F5344CB8AC3E}">
        <p14:creationId xmlns:p14="http://schemas.microsoft.com/office/powerpoint/2010/main" val="400299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Shape 982"/>
        <p:cNvGrpSpPr/>
        <p:nvPr/>
      </p:nvGrpSpPr>
      <p:grpSpPr>
        <a:xfrm>
          <a:off x="0" y="0"/>
          <a:ext cx="0" cy="0"/>
          <a:chOff x="0" y="0"/>
          <a:chExt cx="0" cy="0"/>
        </a:xfrm>
      </p:grpSpPr>
      <p:sp>
        <p:nvSpPr>
          <p:cNvPr id="984" name="Google Shape;984;p89"/>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983" name="Google Shape;983;p8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37</a:t>
            </a:fld>
            <a:endParaRPr dirty="0"/>
          </a:p>
        </p:txBody>
      </p:sp>
      <p:sp>
        <p:nvSpPr>
          <p:cNvPr id="987" name="Google Shape;987;p89"/>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988" name="Google Shape;988;p89"/>
          <p:cNvSpPr txBox="1"/>
          <p:nvPr/>
        </p:nvSpPr>
        <p:spPr>
          <a:xfrm>
            <a:off x="4829526"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pic>
        <p:nvPicPr>
          <p:cNvPr id="3" name="Picture 2" descr="Table&#10;&#10;Description automatically generated">
            <a:extLst>
              <a:ext uri="{FF2B5EF4-FFF2-40B4-BE49-F238E27FC236}">
                <a16:creationId xmlns:a16="http://schemas.microsoft.com/office/drawing/2014/main" id="{7632441F-089F-C7A8-7868-DF1EDD5FFCC8}"/>
              </a:ext>
            </a:extLst>
          </p:cNvPr>
          <p:cNvPicPr>
            <a:picLocks noChangeAspect="1"/>
          </p:cNvPicPr>
          <p:nvPr/>
        </p:nvPicPr>
        <p:blipFill>
          <a:blip r:embed="rId3"/>
          <a:stretch>
            <a:fillRect/>
          </a:stretch>
        </p:blipFill>
        <p:spPr>
          <a:xfrm>
            <a:off x="562080" y="1392454"/>
            <a:ext cx="7772400" cy="329738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Shape 982"/>
        <p:cNvGrpSpPr/>
        <p:nvPr/>
      </p:nvGrpSpPr>
      <p:grpSpPr>
        <a:xfrm>
          <a:off x="0" y="0"/>
          <a:ext cx="0" cy="0"/>
          <a:chOff x="0" y="0"/>
          <a:chExt cx="0" cy="0"/>
        </a:xfrm>
      </p:grpSpPr>
      <p:sp>
        <p:nvSpPr>
          <p:cNvPr id="984" name="Google Shape;984;p89"/>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983" name="Google Shape;983;p8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38</a:t>
            </a:fld>
            <a:endParaRPr dirty="0"/>
          </a:p>
        </p:txBody>
      </p:sp>
      <p:sp>
        <p:nvSpPr>
          <p:cNvPr id="987" name="Google Shape;987;p89"/>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988" name="Google Shape;988;p89"/>
          <p:cNvSpPr txBox="1"/>
          <p:nvPr/>
        </p:nvSpPr>
        <p:spPr>
          <a:xfrm>
            <a:off x="4829526"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pic>
        <p:nvPicPr>
          <p:cNvPr id="3" name="Picture 2" descr="Table&#10;&#10;Description automatically generated">
            <a:extLst>
              <a:ext uri="{FF2B5EF4-FFF2-40B4-BE49-F238E27FC236}">
                <a16:creationId xmlns:a16="http://schemas.microsoft.com/office/drawing/2014/main" id="{7632441F-089F-C7A8-7868-DF1EDD5FFCC8}"/>
              </a:ext>
            </a:extLst>
          </p:cNvPr>
          <p:cNvPicPr>
            <a:picLocks noChangeAspect="1"/>
          </p:cNvPicPr>
          <p:nvPr/>
        </p:nvPicPr>
        <p:blipFill>
          <a:blip r:embed="rId3"/>
          <a:stretch>
            <a:fillRect/>
          </a:stretch>
        </p:blipFill>
        <p:spPr>
          <a:xfrm>
            <a:off x="562080" y="1392454"/>
            <a:ext cx="7772400" cy="3297382"/>
          </a:xfrm>
          <a:prstGeom prst="rect">
            <a:avLst/>
          </a:prstGeom>
        </p:spPr>
      </p:pic>
      <p:sp>
        <p:nvSpPr>
          <p:cNvPr id="2" name="Google Shape;999;p90">
            <a:extLst>
              <a:ext uri="{FF2B5EF4-FFF2-40B4-BE49-F238E27FC236}">
                <a16:creationId xmlns:a16="http://schemas.microsoft.com/office/drawing/2014/main" id="{0B74FC72-74C0-D0BA-FFB1-6FCF33D113E7}"/>
              </a:ext>
            </a:extLst>
          </p:cNvPr>
          <p:cNvSpPr/>
          <p:nvPr/>
        </p:nvSpPr>
        <p:spPr>
          <a:xfrm>
            <a:off x="4491721" y="1194902"/>
            <a:ext cx="4136850" cy="35469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15007246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Shape 982"/>
        <p:cNvGrpSpPr/>
        <p:nvPr/>
      </p:nvGrpSpPr>
      <p:grpSpPr>
        <a:xfrm>
          <a:off x="0" y="0"/>
          <a:ext cx="0" cy="0"/>
          <a:chOff x="0" y="0"/>
          <a:chExt cx="0" cy="0"/>
        </a:xfrm>
      </p:grpSpPr>
      <p:sp>
        <p:nvSpPr>
          <p:cNvPr id="984" name="Google Shape;984;p89"/>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983" name="Google Shape;983;p8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39</a:t>
            </a:fld>
            <a:endParaRPr dirty="0"/>
          </a:p>
        </p:txBody>
      </p:sp>
      <p:sp>
        <p:nvSpPr>
          <p:cNvPr id="987" name="Google Shape;987;p89"/>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988" name="Google Shape;988;p89"/>
          <p:cNvSpPr txBox="1"/>
          <p:nvPr/>
        </p:nvSpPr>
        <p:spPr>
          <a:xfrm>
            <a:off x="4829526"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pic>
        <p:nvPicPr>
          <p:cNvPr id="3" name="Picture 2" descr="Table&#10;&#10;Description automatically generated">
            <a:extLst>
              <a:ext uri="{FF2B5EF4-FFF2-40B4-BE49-F238E27FC236}">
                <a16:creationId xmlns:a16="http://schemas.microsoft.com/office/drawing/2014/main" id="{7632441F-089F-C7A8-7868-DF1EDD5FFCC8}"/>
              </a:ext>
            </a:extLst>
          </p:cNvPr>
          <p:cNvPicPr>
            <a:picLocks noChangeAspect="1"/>
          </p:cNvPicPr>
          <p:nvPr/>
        </p:nvPicPr>
        <p:blipFill>
          <a:blip r:embed="rId3"/>
          <a:stretch>
            <a:fillRect/>
          </a:stretch>
        </p:blipFill>
        <p:spPr>
          <a:xfrm>
            <a:off x="562080" y="1392454"/>
            <a:ext cx="7772400" cy="3297382"/>
          </a:xfrm>
          <a:prstGeom prst="rect">
            <a:avLst/>
          </a:prstGeom>
        </p:spPr>
      </p:pic>
      <p:sp>
        <p:nvSpPr>
          <p:cNvPr id="2" name="Google Shape;999;p90">
            <a:extLst>
              <a:ext uri="{FF2B5EF4-FFF2-40B4-BE49-F238E27FC236}">
                <a16:creationId xmlns:a16="http://schemas.microsoft.com/office/drawing/2014/main" id="{9148517B-7D0B-F182-EEC5-06D5D0F6679C}"/>
              </a:ext>
            </a:extLst>
          </p:cNvPr>
          <p:cNvSpPr/>
          <p:nvPr/>
        </p:nvSpPr>
        <p:spPr>
          <a:xfrm>
            <a:off x="392634" y="1194902"/>
            <a:ext cx="4136850" cy="35469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4150720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dirty="0"/>
              <a:t>Frog Genomics </a:t>
            </a:r>
            <a:endParaRPr dirty="0"/>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a:t>
            </a:fld>
            <a:endParaRPr dirty="0"/>
          </a:p>
        </p:txBody>
      </p:sp>
      <p:sp>
        <p:nvSpPr>
          <p:cNvPr id="496" name="Google Shape;496;p61"/>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3" name="Google Shape;503;p61"/>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504" name="Google Shape;504;p61"/>
          <p:cNvSpPr/>
          <p:nvPr/>
        </p:nvSpPr>
        <p:spPr>
          <a:xfrm>
            <a:off x="939122" y="2160488"/>
            <a:ext cx="570375" cy="1239300"/>
          </a:xfrm>
          <a:prstGeom prst="rect">
            <a:avLst/>
          </a:prstGeom>
          <a:solidFill>
            <a:schemeClr val="accent4"/>
          </a:solidFill>
          <a:ln w="9525" cap="flat" cmpd="sng">
            <a:no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no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G</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T</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G</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C</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5"/>
            </a:solidFill>
            <a:prstDash val="solid"/>
            <a:round/>
            <a:headEnd type="none" w="med" len="med"/>
            <a:tailEnd type="triangle" w="med" len="med"/>
          </a:ln>
        </p:spPr>
      </p:cxnSp>
      <p:sp>
        <p:nvSpPr>
          <p:cNvPr id="509" name="Google Shape;509;p61"/>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4" y="2490038"/>
            <a:ext cx="806175" cy="786600"/>
          </a:xfrm>
          <a:prstGeom prst="ellipse">
            <a:avLst/>
          </a:prstGeom>
          <a:noFill/>
          <a:ln>
            <a:noFill/>
          </a:ln>
        </p:spPr>
      </p:pic>
      <p:sp>
        <p:nvSpPr>
          <p:cNvPr id="512" name="Google Shape;512;p61"/>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Shape 982"/>
        <p:cNvGrpSpPr/>
        <p:nvPr/>
      </p:nvGrpSpPr>
      <p:grpSpPr>
        <a:xfrm>
          <a:off x="0" y="0"/>
          <a:ext cx="0" cy="0"/>
          <a:chOff x="0" y="0"/>
          <a:chExt cx="0" cy="0"/>
        </a:xfrm>
      </p:grpSpPr>
      <p:sp>
        <p:nvSpPr>
          <p:cNvPr id="984" name="Google Shape;984;p89"/>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983" name="Google Shape;983;p8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40</a:t>
            </a:fld>
            <a:endParaRPr dirty="0"/>
          </a:p>
        </p:txBody>
      </p:sp>
      <p:sp>
        <p:nvSpPr>
          <p:cNvPr id="987" name="Google Shape;987;p89"/>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988" name="Google Shape;988;p89"/>
          <p:cNvSpPr txBox="1"/>
          <p:nvPr/>
        </p:nvSpPr>
        <p:spPr>
          <a:xfrm>
            <a:off x="4829526"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pic>
        <p:nvPicPr>
          <p:cNvPr id="3" name="Picture 2" descr="Table&#10;&#10;Description automatically generated">
            <a:extLst>
              <a:ext uri="{FF2B5EF4-FFF2-40B4-BE49-F238E27FC236}">
                <a16:creationId xmlns:a16="http://schemas.microsoft.com/office/drawing/2014/main" id="{7632441F-089F-C7A8-7868-DF1EDD5FFCC8}"/>
              </a:ext>
            </a:extLst>
          </p:cNvPr>
          <p:cNvPicPr>
            <a:picLocks noChangeAspect="1"/>
          </p:cNvPicPr>
          <p:nvPr/>
        </p:nvPicPr>
        <p:blipFill>
          <a:blip r:embed="rId3"/>
          <a:stretch>
            <a:fillRect/>
          </a:stretch>
        </p:blipFill>
        <p:spPr>
          <a:xfrm>
            <a:off x="562080" y="1392454"/>
            <a:ext cx="7772400" cy="3297382"/>
          </a:xfrm>
          <a:prstGeom prst="rect">
            <a:avLst/>
          </a:prstGeom>
        </p:spPr>
      </p:pic>
      <p:sp>
        <p:nvSpPr>
          <p:cNvPr id="2" name="Google Shape;1021;p92">
            <a:extLst>
              <a:ext uri="{FF2B5EF4-FFF2-40B4-BE49-F238E27FC236}">
                <a16:creationId xmlns:a16="http://schemas.microsoft.com/office/drawing/2014/main" id="{427B491C-8D4B-EDB8-B93C-97204224F4A2}"/>
              </a:ext>
            </a:extLst>
          </p:cNvPr>
          <p:cNvSpPr/>
          <p:nvPr/>
        </p:nvSpPr>
        <p:spPr>
          <a:xfrm>
            <a:off x="382510" y="1335394"/>
            <a:ext cx="8186850" cy="852525"/>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 name="Google Shape;1022;p92">
            <a:extLst>
              <a:ext uri="{FF2B5EF4-FFF2-40B4-BE49-F238E27FC236}">
                <a16:creationId xmlns:a16="http://schemas.microsoft.com/office/drawing/2014/main" id="{2E16C43E-14AF-C708-89E8-10EE52BCEEC9}"/>
              </a:ext>
            </a:extLst>
          </p:cNvPr>
          <p:cNvSpPr/>
          <p:nvPr/>
        </p:nvSpPr>
        <p:spPr>
          <a:xfrm>
            <a:off x="478575" y="2529319"/>
            <a:ext cx="8186850" cy="852525"/>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 name="Google Shape;1023;p92">
            <a:extLst>
              <a:ext uri="{FF2B5EF4-FFF2-40B4-BE49-F238E27FC236}">
                <a16:creationId xmlns:a16="http://schemas.microsoft.com/office/drawing/2014/main" id="{33428EB1-8235-526C-0E95-89948115FF6C}"/>
              </a:ext>
            </a:extLst>
          </p:cNvPr>
          <p:cNvSpPr/>
          <p:nvPr/>
        </p:nvSpPr>
        <p:spPr>
          <a:xfrm>
            <a:off x="515429" y="3723244"/>
            <a:ext cx="8186850" cy="1018558"/>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1263522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Shape 1027"/>
        <p:cNvGrpSpPr/>
        <p:nvPr/>
      </p:nvGrpSpPr>
      <p:grpSpPr>
        <a:xfrm>
          <a:off x="0" y="0"/>
          <a:ext cx="0" cy="0"/>
          <a:chOff x="0" y="0"/>
          <a:chExt cx="0" cy="0"/>
        </a:xfrm>
      </p:grpSpPr>
      <p:sp>
        <p:nvSpPr>
          <p:cNvPr id="1029" name="Google Shape;1029;p93"/>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1028" name="Google Shape;1028;p93"/>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41</a:t>
            </a:fld>
            <a:endParaRPr dirty="0"/>
          </a:p>
        </p:txBody>
      </p:sp>
      <p:grpSp>
        <p:nvGrpSpPr>
          <p:cNvPr id="1031" name="Google Shape;1031;p93"/>
          <p:cNvGrpSpPr/>
          <p:nvPr/>
        </p:nvGrpSpPr>
        <p:grpSpPr>
          <a:xfrm>
            <a:off x="563125" y="1163354"/>
            <a:ext cx="8004543" cy="3588694"/>
            <a:chOff x="1198725" y="1624238"/>
            <a:chExt cx="9651000" cy="4784925"/>
          </a:xfrm>
        </p:grpSpPr>
        <p:sp>
          <p:nvSpPr>
            <p:cNvPr id="1032" name="Google Shape;1032;p93"/>
            <p:cNvSpPr/>
            <p:nvPr/>
          </p:nvSpPr>
          <p:spPr>
            <a:xfrm>
              <a:off x="1198725" y="1656863"/>
              <a:ext cx="9651000" cy="475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solidFill>
                  <a:srgbClr val="0033B3"/>
                </a:solidFill>
                <a:latin typeface="DM Mono" panose="020B0509040201040103" pitchFamily="49" charset="77"/>
              </a:endParaRPr>
            </a:p>
          </p:txBody>
        </p:sp>
        <p:sp>
          <p:nvSpPr>
            <p:cNvPr id="1033" name="Google Shape;1033;p93"/>
            <p:cNvSpPr txBox="1"/>
            <p:nvPr/>
          </p:nvSpPr>
          <p:spPr>
            <a:xfrm>
              <a:off x="1198725" y="1624238"/>
              <a:ext cx="9651000" cy="3139290"/>
            </a:xfrm>
            <a:prstGeom prst="rect">
              <a:avLst/>
            </a:prstGeom>
            <a:noFill/>
            <a:ln>
              <a:noFill/>
            </a:ln>
          </p:spPr>
          <p:txBody>
            <a:bodyPr spcFirstLastPara="1" wrap="square" lIns="68569" tIns="68569" rIns="68569" bIns="68569" anchor="t" anchorCtr="0">
              <a:spAutoFit/>
            </a:bodyPr>
            <a:lstStyle/>
            <a:p>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strftime</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'%Y-%m-%d'</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pPr lvl="0"/>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endParaRPr sz="1200" dirty="0">
                <a:solidFill>
                  <a:srgbClr val="8C8C8C"/>
                </a:solidFill>
                <a:latin typeface="DM Mono" panose="020B0509040201040103" pitchFamily="49" charset="77"/>
                <a:ea typeface="Courier New"/>
                <a:cs typeface="Courier New"/>
                <a:sym typeface="Courier New"/>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10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42</a:t>
            </a:fld>
            <a:endParaRPr dirty="0"/>
          </a:p>
        </p:txBody>
      </p:sp>
      <p:sp>
        <p:nvSpPr>
          <p:cNvPr id="1151" name="Google Shape;1151;p100"/>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1152" name="Google Shape;1152;p100"/>
          <p:cNvPicPr preferRelativeResize="0"/>
          <p:nvPr/>
        </p:nvPicPr>
        <p:blipFill>
          <a:blip r:embed="rId3">
            <a:alphaModFix/>
          </a:blip>
          <a:stretch>
            <a:fillRect/>
          </a:stretch>
        </p:blipFill>
        <p:spPr>
          <a:xfrm>
            <a:off x="-57103" y="0"/>
            <a:ext cx="9258290"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10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43</a:t>
            </a:fld>
            <a:endParaRPr dirty="0"/>
          </a:p>
        </p:txBody>
      </p:sp>
      <p:sp>
        <p:nvSpPr>
          <p:cNvPr id="1158" name="Google Shape;1158;p101"/>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1159" name="Google Shape;1159;p101"/>
          <p:cNvPicPr preferRelativeResize="0"/>
          <p:nvPr/>
        </p:nvPicPr>
        <p:blipFill>
          <a:blip r:embed="rId3">
            <a:alphaModFix/>
          </a:blip>
          <a:stretch>
            <a:fillRect/>
          </a:stretch>
        </p:blipFill>
        <p:spPr>
          <a:xfrm>
            <a:off x="-57103" y="0"/>
            <a:ext cx="9258290" cy="5143500"/>
          </a:xfrm>
          <a:prstGeom prst="rect">
            <a:avLst/>
          </a:prstGeom>
          <a:noFill/>
          <a:ln>
            <a:noFill/>
          </a:ln>
        </p:spPr>
      </p:pic>
      <p:sp>
        <p:nvSpPr>
          <p:cNvPr id="1160" name="Google Shape;1160;p101"/>
          <p:cNvSpPr txBox="1"/>
          <p:nvPr/>
        </p:nvSpPr>
        <p:spPr>
          <a:xfrm>
            <a:off x="330216" y="1394213"/>
            <a:ext cx="5286150" cy="2354468"/>
          </a:xfrm>
          <a:prstGeom prst="rect">
            <a:avLst/>
          </a:prstGeom>
          <a:noFill/>
          <a:ln>
            <a:noFill/>
          </a:ln>
        </p:spPr>
        <p:txBody>
          <a:bodyPr spcFirstLastPara="1" wrap="square" lIns="68569" tIns="68569" rIns="68569" bIns="68569" anchor="t" anchorCtr="0">
            <a:spAutoFit/>
          </a:bodyPr>
          <a:lstStyle/>
          <a:p>
            <a:r>
              <a:rPr lang="en" sz="4800" b="1" dirty="0">
                <a:solidFill>
                  <a:srgbClr val="202124"/>
                </a:solidFill>
                <a:latin typeface="Bradley Hand" pitchFamily="2" charset="77"/>
                <a:ea typeface="Nothing You Could Do"/>
                <a:cs typeface="Nothing You Could Do"/>
                <a:sym typeface="Nothing You Could Do"/>
              </a:rPr>
              <a:t>"Have you ever heard of a </a:t>
            </a:r>
            <a:r>
              <a:rPr lang="en" sz="4800" b="1" dirty="0" err="1">
                <a:solidFill>
                  <a:srgbClr val="202124"/>
                </a:solidFill>
                <a:latin typeface="Bradley Hand" pitchFamily="2" charset="77"/>
                <a:ea typeface="Nothing You Could Do"/>
                <a:cs typeface="Nothing You Could Do"/>
                <a:sym typeface="Nothing You Could Do"/>
              </a:rPr>
              <a:t>Saff</a:t>
            </a:r>
            <a:r>
              <a:rPr lang="en" sz="4800" b="1" dirty="0">
                <a:solidFill>
                  <a:srgbClr val="202124"/>
                </a:solidFill>
                <a:latin typeface="Bradley Hand" pitchFamily="2" charset="77"/>
                <a:ea typeface="Nothing You Could Do"/>
                <a:cs typeface="Nothing You Could Do"/>
                <a:sym typeface="Nothing You Could Do"/>
              </a:rPr>
              <a:t> squeeze?"</a:t>
            </a:r>
            <a:endParaRPr sz="4800" b="1" dirty="0">
              <a:latin typeface="Bradley Hand" pitchFamily="2" charset="77"/>
              <a:ea typeface="Nothing You Could Do"/>
              <a:cs typeface="Nothing You Could Do"/>
              <a:sym typeface="Nothing You Could D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1164"/>
        <p:cNvGrpSpPr/>
        <p:nvPr/>
      </p:nvGrpSpPr>
      <p:grpSpPr>
        <a:xfrm>
          <a:off x="0" y="0"/>
          <a:ext cx="0" cy="0"/>
          <a:chOff x="0" y="0"/>
          <a:chExt cx="0" cy="0"/>
        </a:xfrm>
      </p:grpSpPr>
      <p:sp>
        <p:nvSpPr>
          <p:cNvPr id="1166" name="Google Shape;1166;p102"/>
          <p:cNvSpPr/>
          <p:nvPr/>
        </p:nvSpPr>
        <p:spPr>
          <a:xfrm>
            <a:off x="6625247" y="4067794"/>
            <a:ext cx="1213875" cy="437625"/>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69" name="Google Shape;1169;p102"/>
          <p:cNvSpPr/>
          <p:nvPr/>
        </p:nvSpPr>
        <p:spPr>
          <a:xfrm>
            <a:off x="2147541" y="1256869"/>
            <a:ext cx="1213875" cy="3248550"/>
          </a:xfrm>
          <a:prstGeom prst="rect">
            <a:avLst/>
          </a:prstGeom>
          <a:ln>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
              <a:t>The Saff Squeeze</a:t>
            </a:r>
            <a:endParaRPr/>
          </a:p>
        </p:txBody>
      </p:sp>
      <p:sp>
        <p:nvSpPr>
          <p:cNvPr id="1172" name="Google Shape;1172;p102"/>
          <p:cNvSpPr txBox="1">
            <a:spLocks noGrp="1"/>
          </p:cNvSpPr>
          <p:nvPr>
            <p:ph type="subTitle" idx="1"/>
          </p:nvPr>
        </p:nvSpPr>
        <p:spPr>
          <a:xfrm>
            <a:off x="563125" y="772351"/>
            <a:ext cx="7994475" cy="437625"/>
          </a:xfrm>
          <a:prstGeom prst="rect">
            <a:avLst/>
          </a:prstGeom>
        </p:spPr>
        <p:txBody>
          <a:bodyPr spcFirstLastPara="1" wrap="square" lIns="0" tIns="0" rIns="0" bIns="0" anchor="t" anchorCtr="0">
            <a:noAutofit/>
          </a:bodyPr>
          <a:lstStyle/>
          <a:p>
            <a:pPr marL="0" indent="0"/>
            <a:r>
              <a:rPr lang="en" dirty="0"/>
              <a:t>Create a simpler test based off of a big one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458279" y="1180035"/>
            <a:ext cx="2363944" cy="3402916"/>
          </a:xfrm>
          <a:prstGeom prst="rect">
            <a:avLst/>
          </a:prstGeom>
          <a:noFill/>
          <a:ln>
            <a:noFill/>
          </a:ln>
        </p:spPr>
      </p:pic>
      <p:sp>
        <p:nvSpPr>
          <p:cNvPr id="1175" name="Google Shape;1175;p102"/>
          <p:cNvSpPr txBox="1"/>
          <p:nvPr/>
        </p:nvSpPr>
        <p:spPr>
          <a:xfrm>
            <a:off x="3528347" y="2442507"/>
            <a:ext cx="1213875" cy="1061807"/>
          </a:xfrm>
          <a:prstGeom prst="rect">
            <a:avLst/>
          </a:prstGeom>
          <a:noFill/>
          <a:ln>
            <a:noFill/>
          </a:ln>
        </p:spPr>
        <p:txBody>
          <a:bodyPr spcFirstLastPara="1" wrap="square" lIns="68569" tIns="68569" rIns="68569" bIns="68569" anchor="t" anchorCtr="0">
            <a:spAutoFit/>
          </a:bodyPr>
          <a:lstStyle/>
          <a:p>
            <a:r>
              <a:rPr lang="en" sz="1200" dirty="0">
                <a:latin typeface="DM Mono" panose="020B0509040201040103" pitchFamily="49" charset="77"/>
                <a:ea typeface="DM Sans"/>
                <a:cs typeface="DM Sans"/>
                <a:sym typeface="DM Sans"/>
              </a:rPr>
              <a:t>A large integration test covers all of this code</a:t>
            </a:r>
            <a:endParaRPr sz="1200" dirty="0">
              <a:latin typeface="DM Mono" panose="020B0509040201040103" pitchFamily="49" charset="77"/>
              <a:ea typeface="DM Sans"/>
              <a:cs typeface="DM Sans"/>
              <a:sym typeface="DM Sans"/>
            </a:endParaRPr>
          </a:p>
        </p:txBody>
      </p:sp>
      <p:pic>
        <p:nvPicPr>
          <p:cNvPr id="1176" name="Google Shape;1176;p102"/>
          <p:cNvPicPr preferRelativeResize="0"/>
          <p:nvPr/>
        </p:nvPicPr>
        <p:blipFill>
          <a:blip r:embed="rId3">
            <a:alphaModFix/>
          </a:blip>
          <a:stretch>
            <a:fillRect/>
          </a:stretch>
        </p:blipFill>
        <p:spPr>
          <a:xfrm>
            <a:off x="4909154" y="1179688"/>
            <a:ext cx="2363944" cy="3402916"/>
          </a:xfrm>
          <a:prstGeom prst="rect">
            <a:avLst/>
          </a:prstGeom>
          <a:noFill/>
          <a:ln>
            <a:noFill/>
          </a:ln>
        </p:spPr>
      </p:pic>
      <p:sp>
        <p:nvSpPr>
          <p:cNvPr id="1177" name="Google Shape;1177;p102"/>
          <p:cNvSpPr txBox="1"/>
          <p:nvPr/>
        </p:nvSpPr>
        <p:spPr>
          <a:xfrm>
            <a:off x="7839122" y="2442854"/>
            <a:ext cx="1213875" cy="1615805"/>
          </a:xfrm>
          <a:prstGeom prst="rect">
            <a:avLst/>
          </a:prstGeom>
          <a:noFill/>
          <a:ln>
            <a:noFill/>
          </a:ln>
        </p:spPr>
        <p:txBody>
          <a:bodyPr spcFirstLastPara="1" wrap="square" lIns="68569" tIns="68569" rIns="68569" bIns="68569" anchor="t" anchorCtr="0">
            <a:spAutoFit/>
          </a:bodyPr>
          <a:lstStyle/>
          <a:p>
            <a:r>
              <a:rPr lang="en" sz="1200" dirty="0">
                <a:latin typeface="DM Mono" panose="020B0509040201040103" pitchFamily="49" charset="77"/>
                <a:ea typeface="DM Sans"/>
                <a:cs typeface="DM Sans"/>
                <a:sym typeface="DM Sans"/>
              </a:rPr>
              <a:t>A </a:t>
            </a:r>
            <a:r>
              <a:rPr lang="en" sz="1200" dirty="0" err="1">
                <a:latin typeface="DM Mono" panose="020B0509040201040103" pitchFamily="49" charset="77"/>
                <a:ea typeface="DM Sans"/>
                <a:cs typeface="DM Sans"/>
                <a:sym typeface="DM Sans"/>
              </a:rPr>
              <a:t>Saff</a:t>
            </a:r>
            <a:r>
              <a:rPr lang="en" sz="1200" dirty="0">
                <a:latin typeface="DM Mono" panose="020B0509040201040103" pitchFamily="49" charset="77"/>
                <a:ea typeface="DM Sans"/>
                <a:cs typeface="DM Sans"/>
                <a:sym typeface="DM Sans"/>
              </a:rPr>
              <a:t> Squeeze will let us write a test for only the logic we care about</a:t>
            </a:r>
            <a:endParaRPr sz="1200" dirty="0">
              <a:latin typeface="DM Mono" panose="020B0509040201040103" pitchFamily="49" charset="77"/>
              <a:ea typeface="DM Sans"/>
              <a:cs typeface="DM Sans"/>
              <a:sym typeface="DM Sans"/>
            </a:endParaRPr>
          </a:p>
        </p:txBody>
      </p:sp>
      <p:sp>
        <p:nvSpPr>
          <p:cNvPr id="15" name="Rectangle 14">
            <a:extLst>
              <a:ext uri="{FF2B5EF4-FFF2-40B4-BE49-F238E27FC236}">
                <a16:creationId xmlns:a16="http://schemas.microsoft.com/office/drawing/2014/main" id="{F0464262-75B5-EBF8-AF22-FF6B4C274387}"/>
              </a:ext>
            </a:extLst>
          </p:cNvPr>
          <p:cNvSpPr/>
          <p:nvPr/>
        </p:nvSpPr>
        <p:spPr>
          <a:xfrm>
            <a:off x="458279" y="1179688"/>
            <a:ext cx="2363944" cy="3402916"/>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3E5CA094-F8FE-FD7E-984C-A1099DF06E01}"/>
              </a:ext>
            </a:extLst>
          </p:cNvPr>
          <p:cNvSpPr/>
          <p:nvPr/>
        </p:nvSpPr>
        <p:spPr>
          <a:xfrm>
            <a:off x="4909060" y="4030384"/>
            <a:ext cx="2363944" cy="512444"/>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8178137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1196"/>
        <p:cNvGrpSpPr/>
        <p:nvPr/>
      </p:nvGrpSpPr>
      <p:grpSpPr>
        <a:xfrm>
          <a:off x="0" y="0"/>
          <a:ext cx="0" cy="0"/>
          <a:chOff x="0" y="0"/>
          <a:chExt cx="0" cy="0"/>
        </a:xfrm>
      </p:grpSpPr>
      <p:sp>
        <p:nvSpPr>
          <p:cNvPr id="1198" name="Google Shape;1198;p104"/>
          <p:cNvSpPr txBox="1">
            <a:spLocks noGrp="1"/>
          </p:cNvSpPr>
          <p:nvPr>
            <p:ph type="title"/>
          </p:nvPr>
        </p:nvSpPr>
        <p:spPr>
          <a:prstGeom prst="rect">
            <a:avLst/>
          </a:prstGeom>
        </p:spPr>
        <p:txBody>
          <a:bodyPr spcFirstLastPara="1" wrap="square" lIns="0" tIns="0" rIns="0" bIns="0" anchor="ctr" anchorCtr="0">
            <a:noAutofit/>
          </a:bodyPr>
          <a:lstStyle/>
          <a:p>
            <a:r>
              <a:rPr lang="en" dirty="0"/>
              <a:t>Set Things Up</a:t>
            </a:r>
            <a:endParaRPr dirty="0"/>
          </a:p>
        </p:txBody>
      </p:sp>
      <p:sp>
        <p:nvSpPr>
          <p:cNvPr id="1199" name="Google Shape;1199;p104"/>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Duplicate the large test</a:t>
            </a:r>
            <a:endParaRPr/>
          </a:p>
        </p:txBody>
      </p:sp>
      <p:sp>
        <p:nvSpPr>
          <p:cNvPr id="1197" name="Google Shape;1197;p10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45</a:t>
            </a:fld>
            <a:endParaRPr dirty="0"/>
          </a:p>
        </p:txBody>
      </p:sp>
      <p:sp>
        <p:nvSpPr>
          <p:cNvPr id="1200" name="Google Shape;1200;p10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699236" y="1318652"/>
            <a:ext cx="2217599" cy="3218924"/>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4958935" y="1318651"/>
            <a:ext cx="2431652" cy="3218924"/>
          </a:xfrm>
          <a:prstGeom prst="rect">
            <a:avLst/>
          </a:prstGeom>
          <a:noFill/>
          <a:ln>
            <a:noFill/>
          </a:ln>
        </p:spPr>
      </p:pic>
      <p:sp>
        <p:nvSpPr>
          <p:cNvPr id="1203" name="Google Shape;1203;p104"/>
          <p:cNvSpPr txBox="1"/>
          <p:nvPr/>
        </p:nvSpPr>
        <p:spPr>
          <a:xfrm>
            <a:off x="3023954" y="2340900"/>
            <a:ext cx="1298025" cy="461643"/>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code that we are testing</a:t>
            </a:r>
            <a:endParaRPr sz="1050" dirty="0">
              <a:latin typeface="DM Mono" panose="020B0509040201040103" pitchFamily="49" charset="77"/>
              <a:ea typeface="DM Sans"/>
              <a:cs typeface="DM Sans"/>
              <a:sym typeface="DM Sans"/>
            </a:endParaRPr>
          </a:p>
        </p:txBody>
      </p:sp>
      <p:sp>
        <p:nvSpPr>
          <p:cNvPr id="1204" name="Google Shape;1204;p104"/>
          <p:cNvSpPr txBox="1"/>
          <p:nvPr/>
        </p:nvSpPr>
        <p:spPr>
          <a:xfrm>
            <a:off x="7477004" y="2340900"/>
            <a:ext cx="1298025" cy="623225"/>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large integration test</a:t>
            </a:r>
            <a:endParaRPr sz="1050" dirty="0">
              <a:latin typeface="DM Mono" panose="020B0509040201040103" pitchFamily="49" charset="77"/>
              <a:ea typeface="DM Sans"/>
              <a:cs typeface="DM Sans"/>
              <a:sym typeface="DM Sans"/>
            </a:endParaRPr>
          </a:p>
        </p:txBody>
      </p:sp>
      <p:sp>
        <p:nvSpPr>
          <p:cNvPr id="1207" name="Google Shape;1207;p104"/>
          <p:cNvSpPr/>
          <p:nvPr/>
        </p:nvSpPr>
        <p:spPr>
          <a:xfrm>
            <a:off x="4878835" y="1419806"/>
            <a:ext cx="1986300" cy="12123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5" name="Rectangle 14">
            <a:extLst>
              <a:ext uri="{FF2B5EF4-FFF2-40B4-BE49-F238E27FC236}">
                <a16:creationId xmlns:a16="http://schemas.microsoft.com/office/drawing/2014/main" id="{867B93D7-D81B-2A2E-7613-AEE95A263C6A}"/>
              </a:ext>
            </a:extLst>
          </p:cNvPr>
          <p:cNvSpPr/>
          <p:nvPr/>
        </p:nvSpPr>
        <p:spPr>
          <a:xfrm>
            <a:off x="699236" y="1342138"/>
            <a:ext cx="2217599" cy="3195437"/>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08" name="Google Shape;1208;p104"/>
          <p:cNvSpPr/>
          <p:nvPr/>
        </p:nvSpPr>
        <p:spPr>
          <a:xfrm>
            <a:off x="574729" y="1293011"/>
            <a:ext cx="2449225" cy="3367594"/>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42418215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1196"/>
        <p:cNvGrpSpPr/>
        <p:nvPr/>
      </p:nvGrpSpPr>
      <p:grpSpPr>
        <a:xfrm>
          <a:off x="0" y="0"/>
          <a:ext cx="0" cy="0"/>
          <a:chOff x="0" y="0"/>
          <a:chExt cx="0" cy="0"/>
        </a:xfrm>
      </p:grpSpPr>
      <p:sp>
        <p:nvSpPr>
          <p:cNvPr id="1198" name="Google Shape;1198;p104"/>
          <p:cNvSpPr txBox="1">
            <a:spLocks noGrp="1"/>
          </p:cNvSpPr>
          <p:nvPr>
            <p:ph type="title"/>
          </p:nvPr>
        </p:nvSpPr>
        <p:spPr>
          <a:prstGeom prst="rect">
            <a:avLst/>
          </a:prstGeom>
        </p:spPr>
        <p:txBody>
          <a:bodyPr spcFirstLastPara="1" wrap="square" lIns="0" tIns="0" rIns="0" bIns="0" anchor="ctr" anchorCtr="0">
            <a:noAutofit/>
          </a:bodyPr>
          <a:lstStyle/>
          <a:p>
            <a:r>
              <a:rPr lang="en" dirty="0"/>
              <a:t>Set Things Up</a:t>
            </a:r>
            <a:endParaRPr dirty="0"/>
          </a:p>
        </p:txBody>
      </p:sp>
      <p:sp>
        <p:nvSpPr>
          <p:cNvPr id="1199" name="Google Shape;1199;p104"/>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Duplicate the large test</a:t>
            </a:r>
            <a:endParaRPr/>
          </a:p>
        </p:txBody>
      </p:sp>
      <p:sp>
        <p:nvSpPr>
          <p:cNvPr id="1197" name="Google Shape;1197;p10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46</a:t>
            </a:fld>
            <a:endParaRPr dirty="0"/>
          </a:p>
        </p:txBody>
      </p:sp>
      <p:sp>
        <p:nvSpPr>
          <p:cNvPr id="1200" name="Google Shape;1200;p10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699236" y="1318652"/>
            <a:ext cx="2217599" cy="3218924"/>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4958935" y="1318651"/>
            <a:ext cx="2431652" cy="3218924"/>
          </a:xfrm>
          <a:prstGeom prst="rect">
            <a:avLst/>
          </a:prstGeom>
          <a:noFill/>
          <a:ln>
            <a:noFill/>
          </a:ln>
        </p:spPr>
      </p:pic>
      <p:sp>
        <p:nvSpPr>
          <p:cNvPr id="1203" name="Google Shape;1203;p104"/>
          <p:cNvSpPr txBox="1"/>
          <p:nvPr/>
        </p:nvSpPr>
        <p:spPr>
          <a:xfrm>
            <a:off x="3023954" y="2340900"/>
            <a:ext cx="1298025" cy="461643"/>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code that we are testing</a:t>
            </a:r>
            <a:endParaRPr sz="1050" dirty="0">
              <a:latin typeface="DM Mono" panose="020B0509040201040103" pitchFamily="49" charset="77"/>
              <a:ea typeface="DM Sans"/>
              <a:cs typeface="DM Sans"/>
              <a:sym typeface="DM Sans"/>
            </a:endParaRPr>
          </a:p>
        </p:txBody>
      </p:sp>
      <p:sp>
        <p:nvSpPr>
          <p:cNvPr id="1204" name="Google Shape;1204;p104"/>
          <p:cNvSpPr txBox="1"/>
          <p:nvPr/>
        </p:nvSpPr>
        <p:spPr>
          <a:xfrm>
            <a:off x="7477004" y="2340900"/>
            <a:ext cx="1298025" cy="623225"/>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large integration test</a:t>
            </a:r>
            <a:endParaRPr sz="1050" dirty="0">
              <a:latin typeface="DM Mono" panose="020B0509040201040103" pitchFamily="49" charset="77"/>
              <a:ea typeface="DM Sans"/>
              <a:cs typeface="DM Sans"/>
              <a:sym typeface="DM Sans"/>
            </a:endParaRPr>
          </a:p>
        </p:txBody>
      </p:sp>
      <p:cxnSp>
        <p:nvCxnSpPr>
          <p:cNvPr id="1205" name="Google Shape;1205;p104"/>
          <p:cNvCxnSpPr/>
          <p:nvPr/>
        </p:nvCxnSpPr>
        <p:spPr>
          <a:xfrm>
            <a:off x="5249822" y="2025844"/>
            <a:ext cx="225675" cy="225"/>
          </a:xfrm>
          <a:prstGeom prst="straightConnector1">
            <a:avLst/>
          </a:prstGeom>
          <a:noFill/>
          <a:ln w="38100" cap="flat" cmpd="sng">
            <a:solidFill>
              <a:schemeClr val="accent1"/>
            </a:solidFill>
            <a:prstDash val="solid"/>
            <a:round/>
            <a:headEnd type="none" w="med" len="med"/>
            <a:tailEnd type="none" w="med" len="med"/>
          </a:ln>
        </p:spPr>
      </p:cxnSp>
      <p:pic>
        <p:nvPicPr>
          <p:cNvPr id="1206" name="Google Shape;1206;p104"/>
          <p:cNvPicPr preferRelativeResize="0"/>
          <p:nvPr/>
        </p:nvPicPr>
        <p:blipFill>
          <a:blip r:embed="rId5">
            <a:alphaModFix/>
          </a:blip>
          <a:stretch>
            <a:fillRect/>
          </a:stretch>
        </p:blipFill>
        <p:spPr>
          <a:xfrm>
            <a:off x="4958935" y="1318651"/>
            <a:ext cx="2431650" cy="3515231"/>
          </a:xfrm>
          <a:prstGeom prst="rect">
            <a:avLst/>
          </a:prstGeom>
          <a:noFill/>
          <a:ln>
            <a:noFill/>
          </a:ln>
        </p:spPr>
      </p:pic>
      <p:sp>
        <p:nvSpPr>
          <p:cNvPr id="1207" name="Google Shape;1207;p104"/>
          <p:cNvSpPr/>
          <p:nvPr/>
        </p:nvSpPr>
        <p:spPr>
          <a:xfrm>
            <a:off x="4878835" y="1419806"/>
            <a:ext cx="1986300" cy="12123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209" name="Google Shape;1209;p104"/>
          <p:cNvSpPr/>
          <p:nvPr/>
        </p:nvSpPr>
        <p:spPr>
          <a:xfrm>
            <a:off x="4868991" y="2733263"/>
            <a:ext cx="1986300" cy="12123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5" name="Rectangle 14">
            <a:extLst>
              <a:ext uri="{FF2B5EF4-FFF2-40B4-BE49-F238E27FC236}">
                <a16:creationId xmlns:a16="http://schemas.microsoft.com/office/drawing/2014/main" id="{867B93D7-D81B-2A2E-7613-AEE95A263C6A}"/>
              </a:ext>
            </a:extLst>
          </p:cNvPr>
          <p:cNvSpPr/>
          <p:nvPr/>
        </p:nvSpPr>
        <p:spPr>
          <a:xfrm>
            <a:off x="699236" y="1342138"/>
            <a:ext cx="2217599" cy="3195437"/>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08" name="Google Shape;1208;p104"/>
          <p:cNvSpPr/>
          <p:nvPr/>
        </p:nvSpPr>
        <p:spPr>
          <a:xfrm>
            <a:off x="574729" y="1293011"/>
            <a:ext cx="2449224" cy="3367594"/>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Starting with the Duplicated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7856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test_will_do_the_right_thing</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5349701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Give it a better name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7856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test_will_do_the_right_thing</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8459256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the bug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ysClr val="windowText" lastClr="000000"/>
                  </a:solidFill>
                </a:ln>
                <a:solidFill>
                  <a:schemeClr val="tx1"/>
                </a:solidFill>
                <a:latin typeface="DM Mono" panose="020B0509040201040103" pitchFamily="49" charset="77"/>
              </a:rPr>
              <a:t>Mobile </a:t>
            </a:r>
          </a:p>
          <a:p>
            <a:pPr algn="ctr"/>
            <a:r>
              <a:rPr lang="en-US" sz="1200" dirty="0">
                <a:ln>
                  <a:solidFill>
                    <a:sysClr val="windowText" lastClr="000000"/>
                  </a:solidFill>
                </a:ln>
                <a:solidFill>
                  <a:schemeClr val="tx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6" name="TextBox 5">
            <a:extLst>
              <a:ext uri="{FF2B5EF4-FFF2-40B4-BE49-F238E27FC236}">
                <a16:creationId xmlns:a16="http://schemas.microsoft.com/office/drawing/2014/main" id="{FFD0FD33-B74B-848D-40C6-6FB43BCCCE15}"/>
              </a:ext>
            </a:extLst>
          </p:cNvPr>
          <p:cNvSpPr txBox="1"/>
          <p:nvPr/>
        </p:nvSpPr>
        <p:spPr>
          <a:xfrm>
            <a:off x="7373550" y="3044334"/>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7315841" y="1377567"/>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29" name="Rectangle 28">
            <a:extLst>
              <a:ext uri="{FF2B5EF4-FFF2-40B4-BE49-F238E27FC236}">
                <a16:creationId xmlns:a16="http://schemas.microsoft.com/office/drawing/2014/main" id="{C20A5F4F-F0ED-0147-E28E-245ABC86C89A}"/>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0" name="TextBox 29">
            <a:extLst>
              <a:ext uri="{FF2B5EF4-FFF2-40B4-BE49-F238E27FC236}">
                <a16:creationId xmlns:a16="http://schemas.microsoft.com/office/drawing/2014/main" id="{EF9D689C-474E-919A-2168-94D39198B1B3}"/>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1" name="TextBox 30">
            <a:extLst>
              <a:ext uri="{FF2B5EF4-FFF2-40B4-BE49-F238E27FC236}">
                <a16:creationId xmlns:a16="http://schemas.microsoft.com/office/drawing/2014/main" id="{45F8FEDC-CC1A-3CE3-F51F-335613C24F20}"/>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2" name="Rectangle 31">
            <a:extLst>
              <a:ext uri="{FF2B5EF4-FFF2-40B4-BE49-F238E27FC236}">
                <a16:creationId xmlns:a16="http://schemas.microsoft.com/office/drawing/2014/main" id="{FD1A1794-F68E-4437-20E4-00698616F84A}"/>
              </a:ext>
            </a:extLst>
          </p:cNvPr>
          <p:cNvSpPr/>
          <p:nvPr/>
        </p:nvSpPr>
        <p:spPr>
          <a:xfrm>
            <a:off x="5657838" y="1269673"/>
            <a:ext cx="1259378" cy="1059873"/>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latin typeface="DM Mono" panose="020B0509040201040103" pitchFamily="49" charset="77"/>
              </a:rPr>
              <a:t>0 </a:t>
            </a:r>
          </a:p>
          <a:p>
            <a:pPr algn="ctr"/>
            <a:r>
              <a:rPr lang="en-US" sz="1200" dirty="0" err="1">
                <a:solidFill>
                  <a:sysClr val="windowText" lastClr="000000"/>
                </a:solidFill>
                <a:latin typeface="DM Mono" panose="020B0509040201040103" pitchFamily="49" charset="77"/>
              </a:rPr>
              <a:t>Checkins</a:t>
            </a:r>
            <a:endParaRPr lang="en-US" sz="1200" dirty="0">
              <a:solidFill>
                <a:sysClr val="windowText" lastClr="000000"/>
              </a:solidFill>
              <a:latin typeface="DM Mono" panose="020B0509040201040103" pitchFamily="49" charset="77"/>
            </a:endParaRPr>
          </a:p>
        </p:txBody>
      </p:sp>
      <p:sp>
        <p:nvSpPr>
          <p:cNvPr id="34" name="TextBox 33">
            <a:extLst>
              <a:ext uri="{FF2B5EF4-FFF2-40B4-BE49-F238E27FC236}">
                <a16:creationId xmlns:a16="http://schemas.microsoft.com/office/drawing/2014/main" id="{E44C1C11-A76D-FF65-CDD8-B3F1ECBBAD70}"/>
              </a:ext>
            </a:extLst>
          </p:cNvPr>
          <p:cNvSpPr txBox="1"/>
          <p:nvPr/>
        </p:nvSpPr>
        <p:spPr>
          <a:xfrm>
            <a:off x="5318108" y="330788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5" name="Rectangle 34">
            <a:extLst>
              <a:ext uri="{FF2B5EF4-FFF2-40B4-BE49-F238E27FC236}">
                <a16:creationId xmlns:a16="http://schemas.microsoft.com/office/drawing/2014/main" id="{DDF52ADB-4596-FCE9-385A-87B34D9E051E}"/>
              </a:ext>
            </a:extLst>
          </p:cNvPr>
          <p:cNvSpPr/>
          <p:nvPr/>
        </p:nvSpPr>
        <p:spPr>
          <a:xfrm>
            <a:off x="5657837" y="2941439"/>
            <a:ext cx="1259378" cy="1059873"/>
          </a:xfrm>
          <a:prstGeom prst="rect">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36" name="TextBox 35">
            <a:extLst>
              <a:ext uri="{FF2B5EF4-FFF2-40B4-BE49-F238E27FC236}">
                <a16:creationId xmlns:a16="http://schemas.microsoft.com/office/drawing/2014/main" id="{9A758696-0A99-5CC7-6A10-669782F353FF}"/>
              </a:ext>
            </a:extLst>
          </p:cNvPr>
          <p:cNvSpPr txBox="1"/>
          <p:nvPr/>
        </p:nvSpPr>
        <p:spPr>
          <a:xfrm>
            <a:off x="7047575" y="330788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7" name="Rectangle 36">
            <a:extLst>
              <a:ext uri="{FF2B5EF4-FFF2-40B4-BE49-F238E27FC236}">
                <a16:creationId xmlns:a16="http://schemas.microsoft.com/office/drawing/2014/main" id="{9117C83F-3870-D976-6703-241B603A7CD1}"/>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Tree>
    <p:extLst>
      <p:ext uri="{BB962C8B-B14F-4D97-AF65-F5344CB8AC3E}">
        <p14:creationId xmlns:p14="http://schemas.microsoft.com/office/powerpoint/2010/main" val="359254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7" grpId="0"/>
      <p:bldP spid="29" grpId="0" animBg="1"/>
      <p:bldP spid="30" grpId="0"/>
      <p:bldP spid="31" grpId="0"/>
      <p:bldP spid="32" grpId="0" animBg="1"/>
      <p:bldP spid="34" grpId="0"/>
      <p:bldP spid="35" grpId="0" animBg="1"/>
      <p:bldP spid="36" grpId="0"/>
      <p:bldP spid="37"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434343"/>
                </a:solidFill>
                <a:latin typeface="Impact"/>
                <a:ea typeface="Impact"/>
                <a:cs typeface="Impact"/>
                <a:sym typeface="Impact"/>
              </a:rPr>
              <a:t>@</a:t>
            </a:r>
            <a:r>
              <a:rPr lang="en" sz="3000" dirty="0" err="1">
                <a:solidFill>
                  <a:srgbClr val="434343"/>
                </a:solidFill>
                <a:latin typeface="Impact"/>
                <a:ea typeface="Impact"/>
                <a:cs typeface="Impact"/>
                <a:sym typeface="Impact"/>
              </a:rPr>
              <a:t>jmasonlee</a:t>
            </a:r>
            <a:endParaRPr sz="3000" dirty="0">
              <a:solidFill>
                <a:srgbClr val="434343"/>
              </a:solidFill>
              <a:latin typeface="Impact"/>
              <a:ea typeface="Impact"/>
              <a:cs typeface="Impact"/>
              <a:sym typeface="Impact"/>
            </a:endParaRPr>
          </a:p>
        </p:txBody>
      </p:sp>
      <p:grpSp>
        <p:nvGrpSpPr>
          <p:cNvPr id="32" name="Google Shape;864;p78">
            <a:extLst>
              <a:ext uri="{FF2B5EF4-FFF2-40B4-BE49-F238E27FC236}">
                <a16:creationId xmlns:a16="http://schemas.microsoft.com/office/drawing/2014/main" id="{E0B19D1A-1544-2AB8-2555-BBC56C300BF3}"/>
              </a:ext>
            </a:extLst>
          </p:cNvPr>
          <p:cNvGrpSpPr/>
          <p:nvPr/>
        </p:nvGrpSpPr>
        <p:grpSpPr>
          <a:xfrm>
            <a:off x="1080301" y="3063929"/>
            <a:ext cx="388350" cy="388350"/>
            <a:chOff x="9069139" y="3565127"/>
            <a:chExt cx="517800" cy="517800"/>
          </a:xfrm>
        </p:grpSpPr>
        <p:sp>
          <p:nvSpPr>
            <p:cNvPr id="33" name="Google Shape;865;p78">
              <a:extLst>
                <a:ext uri="{FF2B5EF4-FFF2-40B4-BE49-F238E27FC236}">
                  <a16:creationId xmlns:a16="http://schemas.microsoft.com/office/drawing/2014/main" id="{79669BB7-3688-69D1-E441-07CCFD18E1FC}"/>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4" name="Google Shape;866;p78">
              <a:extLst>
                <a:ext uri="{FF2B5EF4-FFF2-40B4-BE49-F238E27FC236}">
                  <a16:creationId xmlns:a16="http://schemas.microsoft.com/office/drawing/2014/main" id="{99E9F2BC-1B64-9906-0452-2C7157A5258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1" name="Google Shape;864;p78">
            <a:extLst>
              <a:ext uri="{FF2B5EF4-FFF2-40B4-BE49-F238E27FC236}">
                <a16:creationId xmlns:a16="http://schemas.microsoft.com/office/drawing/2014/main" id="{B69C13ED-4C46-0CA0-092B-57043D1812FF}"/>
              </a:ext>
            </a:extLst>
          </p:cNvPr>
          <p:cNvGrpSpPr/>
          <p:nvPr/>
        </p:nvGrpSpPr>
        <p:grpSpPr>
          <a:xfrm>
            <a:off x="4162754" y="2903237"/>
            <a:ext cx="388350" cy="38835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7" name="Google Shape;777;p76">
            <a:extLst>
              <a:ext uri="{FF2B5EF4-FFF2-40B4-BE49-F238E27FC236}">
                <a16:creationId xmlns:a16="http://schemas.microsoft.com/office/drawing/2014/main" id="{6F28E01C-A34E-AEC6-90D3-F513A21E6402}"/>
              </a:ext>
            </a:extLst>
          </p:cNvPr>
          <p:cNvGrpSpPr/>
          <p:nvPr/>
        </p:nvGrpSpPr>
        <p:grpSpPr>
          <a:xfrm>
            <a:off x="1059059" y="3050908"/>
            <a:ext cx="454776" cy="395609"/>
            <a:chOff x="9069139" y="3565127"/>
            <a:chExt cx="517800" cy="517800"/>
          </a:xfrm>
        </p:grpSpPr>
        <p:sp>
          <p:nvSpPr>
            <p:cNvPr id="48" name="Google Shape;778;p76">
              <a:extLst>
                <a:ext uri="{FF2B5EF4-FFF2-40B4-BE49-F238E27FC236}">
                  <a16:creationId xmlns:a16="http://schemas.microsoft.com/office/drawing/2014/main" id="{13D596B3-0FE6-3C6B-FC9E-88A5F4627030}"/>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9" name="Google Shape;779;p76">
              <a:extLst>
                <a:ext uri="{FF2B5EF4-FFF2-40B4-BE49-F238E27FC236}">
                  <a16:creationId xmlns:a16="http://schemas.microsoft.com/office/drawing/2014/main" id="{2F4418E6-1A1D-CF41-8498-BD80C3910AF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0" name="Google Shape;780;p76">
            <a:extLst>
              <a:ext uri="{FF2B5EF4-FFF2-40B4-BE49-F238E27FC236}">
                <a16:creationId xmlns:a16="http://schemas.microsoft.com/office/drawing/2014/main" id="{74FAB443-1A91-0C5E-0EFA-9056AA650CD7}"/>
              </a:ext>
            </a:extLst>
          </p:cNvPr>
          <p:cNvGrpSpPr/>
          <p:nvPr/>
        </p:nvGrpSpPr>
        <p:grpSpPr>
          <a:xfrm>
            <a:off x="1059059" y="3050908"/>
            <a:ext cx="454776" cy="395609"/>
            <a:chOff x="9069139" y="3565127"/>
            <a:chExt cx="517800" cy="517800"/>
          </a:xfrm>
          <a:solidFill>
            <a:srgbClr val="E80F1C"/>
          </a:solidFill>
        </p:grpSpPr>
        <p:sp>
          <p:nvSpPr>
            <p:cNvPr id="51" name="Google Shape;781;p76">
              <a:extLst>
                <a:ext uri="{FF2B5EF4-FFF2-40B4-BE49-F238E27FC236}">
                  <a16:creationId xmlns:a16="http://schemas.microsoft.com/office/drawing/2014/main" id="{8EFCBC42-8F33-21EA-A389-DD47667DDF1F}"/>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2" name="Google Shape;782;p76">
              <a:extLst>
                <a:ext uri="{FF2B5EF4-FFF2-40B4-BE49-F238E27FC236}">
                  <a16:creationId xmlns:a16="http://schemas.microsoft.com/office/drawing/2014/main" id="{A3E2F75C-FAAC-678A-80F7-87591D30DD01}"/>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3" name="Google Shape;783;p76">
            <a:extLst>
              <a:ext uri="{FF2B5EF4-FFF2-40B4-BE49-F238E27FC236}">
                <a16:creationId xmlns:a16="http://schemas.microsoft.com/office/drawing/2014/main" id="{C662062A-25EB-AB66-474B-EBEDF8CA3816}"/>
              </a:ext>
            </a:extLst>
          </p:cNvPr>
          <p:cNvGrpSpPr/>
          <p:nvPr/>
        </p:nvGrpSpPr>
        <p:grpSpPr>
          <a:xfrm>
            <a:off x="1053061" y="3013600"/>
            <a:ext cx="468875" cy="461234"/>
            <a:chOff x="7813889" y="2330318"/>
            <a:chExt cx="517800" cy="517800"/>
          </a:xfrm>
          <a:solidFill>
            <a:srgbClr val="12CB5A"/>
          </a:solidFill>
        </p:grpSpPr>
        <p:sp>
          <p:nvSpPr>
            <p:cNvPr id="54" name="Google Shape;784;p76">
              <a:extLst>
                <a:ext uri="{FF2B5EF4-FFF2-40B4-BE49-F238E27FC236}">
                  <a16:creationId xmlns:a16="http://schemas.microsoft.com/office/drawing/2014/main" id="{BDF6EA90-75CB-6E2B-91D1-65800C7AC413}"/>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5" name="Google Shape;785;p76">
              <a:extLst>
                <a:ext uri="{FF2B5EF4-FFF2-40B4-BE49-F238E27FC236}">
                  <a16:creationId xmlns:a16="http://schemas.microsoft.com/office/drawing/2014/main" id="{E6747304-0AA3-828A-F30C-362D7F1D163E}"/>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Google Shape;496;p61">
            <a:extLst>
              <a:ext uri="{FF2B5EF4-FFF2-40B4-BE49-F238E27FC236}">
                <a16:creationId xmlns:a16="http://schemas.microsoft.com/office/drawing/2014/main" id="{FF6189DF-EAF7-EB96-745C-D42B9DC0EF24}"/>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306C3EB3-9F01-6F79-88A1-836BE2308DD4}"/>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460B7856-7983-A421-D465-A21275B32334}"/>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A3BD0FFE-D414-FDFA-74E4-F7402D65828A}"/>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82718813-638B-7389-FDE3-56C62E70DA51}"/>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7EDCF5BF-7F89-711D-C134-C03090B83EE5}"/>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984CD27E-0369-E401-75EE-4382156D555B}"/>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custDataLst>
      <p:tags r:id="rId1"/>
    </p:custDataLst>
    <p:extLst>
      <p:ext uri="{BB962C8B-B14F-4D97-AF65-F5344CB8AC3E}">
        <p14:creationId xmlns:p14="http://schemas.microsoft.com/office/powerpoint/2010/main" val="240123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TextBox 18">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20" name="Rectangle 19">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n w="0">
                  <a:noFill/>
                </a:ln>
                <a:solidFill>
                  <a:schemeClr val="tx1"/>
                </a:solidFill>
                <a:latin typeface="DM Mono" panose="020B0509040201040103" pitchFamily="49" charset="77"/>
              </a:rPr>
              <a:t>0 </a:t>
            </a:r>
          </a:p>
          <a:p>
            <a:pPr algn="ctr"/>
            <a:r>
              <a:rPr lang="en-US" sz="1200" dirty="0" err="1">
                <a:ln w="0">
                  <a:noFill/>
                </a:ln>
                <a:solidFill>
                  <a:schemeClr val="tx1"/>
                </a:solidFill>
                <a:latin typeface="DM Mono" panose="020B0509040201040103" pitchFamily="49" charset="77"/>
              </a:rPr>
              <a:t>Checkins</a:t>
            </a:r>
            <a:endParaRPr lang="en-US" sz="1200" dirty="0">
              <a:ln w="0">
                <a:noFill/>
              </a:ln>
              <a:solidFill>
                <a:schemeClr val="bg2"/>
              </a:solidFill>
              <a:latin typeface="DM Mono" panose="020B0509040201040103" pitchFamily="49" charset="77"/>
            </a:endParaRPr>
          </a:p>
        </p:txBody>
      </p:sp>
    </p:spTree>
    <p:extLst>
      <p:ext uri="{BB962C8B-B14F-4D97-AF65-F5344CB8AC3E}">
        <p14:creationId xmlns:p14="http://schemas.microsoft.com/office/powerpoint/2010/main" val="487523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TextBox 18">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3705226" y="1083402"/>
            <a:ext cx="4750724" cy="1437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latin typeface="DM Mono" panose="020B0509040201040103" pitchFamily="49" charset="77"/>
              </a:rPr>
              <a:t>0 </a:t>
            </a:r>
          </a:p>
          <a:p>
            <a:pPr algn="ctr"/>
            <a:r>
              <a:rPr lang="en-US" sz="1200" dirty="0" err="1">
                <a:solidFill>
                  <a:sysClr val="windowText" lastClr="000000"/>
                </a:solidFill>
                <a:latin typeface="DM Mono" panose="020B0509040201040103" pitchFamily="49" charset="77"/>
              </a:rPr>
              <a:t>Checkins</a:t>
            </a:r>
            <a:endParaRPr lang="en-US" sz="1200" dirty="0">
              <a:solidFill>
                <a:sysClr val="windowText" lastClr="000000"/>
              </a:solidFill>
              <a:latin typeface="DM Mono" panose="020B0509040201040103" pitchFamily="49" charset="77"/>
            </a:endParaRPr>
          </a:p>
        </p:txBody>
      </p:sp>
    </p:spTree>
    <p:extLst>
      <p:ext uri="{BB962C8B-B14F-4D97-AF65-F5344CB8AC3E}">
        <p14:creationId xmlns:p14="http://schemas.microsoft.com/office/powerpoint/2010/main" val="16357469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6856241" y="1690893"/>
            <a:ext cx="1011816" cy="1200329"/>
          </a:xfrm>
          <a:prstGeom prst="rect">
            <a:avLst/>
          </a:prstGeom>
          <a:noFill/>
        </p:spPr>
        <p:txBody>
          <a:bodyPr wrap="none" rtlCol="0">
            <a:spAutoFit/>
          </a:bodyPr>
          <a:lstStyle/>
          <a:p>
            <a:pPr algn="ctr"/>
            <a:r>
              <a:rPr lang="en-US" sz="5400" dirty="0">
                <a:latin typeface="DM Mono" panose="020B0509040201040103" pitchFamily="49" charset="77"/>
              </a:rPr>
              <a:t>1</a:t>
            </a:r>
          </a:p>
          <a:p>
            <a:pPr algn="ctr"/>
            <a:r>
              <a:rPr lang="en-US" sz="1800" dirty="0">
                <a:latin typeface="DM Mono" panose="020B0509040201040103" pitchFamily="49" charset="77"/>
              </a:rPr>
              <a:t>Review</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ysClr val="windowText" lastClr="000000"/>
                </a:solidFill>
                <a:latin typeface="DM Mono" panose="020B0509040201040103" pitchFamily="49" charset="77"/>
              </a:rPr>
              <a:t>0</a:t>
            </a:r>
            <a:r>
              <a:rPr lang="en-US" sz="3600" dirty="0">
                <a:solidFill>
                  <a:sysClr val="windowText" lastClr="000000"/>
                </a:solidFill>
                <a:latin typeface="DM Mono" panose="020B0509040201040103" pitchFamily="49" charset="77"/>
              </a:rPr>
              <a:t> </a:t>
            </a:r>
          </a:p>
          <a:p>
            <a:pPr algn="ctr"/>
            <a:r>
              <a:rPr lang="en-US" sz="1800" dirty="0" err="1">
                <a:solidFill>
                  <a:sysClr val="windowText" lastClr="000000"/>
                </a:solidFill>
                <a:latin typeface="DM Mono" panose="020B0509040201040103" pitchFamily="49" charset="77"/>
              </a:rPr>
              <a:t>Checkins</a:t>
            </a:r>
            <a:endParaRPr lang="en-US" sz="1800" dirty="0">
              <a:solidFill>
                <a:sysClr val="windowText" lastClr="000000"/>
              </a:solidFill>
              <a:latin typeface="DM Mono" panose="020B0509040201040103" pitchFamily="49" charset="77"/>
            </a:endParaRPr>
          </a:p>
        </p:txBody>
      </p:sp>
    </p:spTree>
    <p:extLst>
      <p:ext uri="{BB962C8B-B14F-4D97-AF65-F5344CB8AC3E}">
        <p14:creationId xmlns:p14="http://schemas.microsoft.com/office/powerpoint/2010/main" val="3155963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More Steaks Restaurant</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6795975" y="1321560"/>
            <a:ext cx="1428889" cy="2585323"/>
          </a:xfrm>
          <a:prstGeom prst="rect">
            <a:avLst/>
          </a:prstGeom>
          <a:noFill/>
        </p:spPr>
        <p:txBody>
          <a:bodyPr wrap="square" rtlCol="0">
            <a:spAutoFit/>
          </a:bodyPr>
          <a:lstStyle/>
          <a:p>
            <a:pPr algn="ctr"/>
            <a:r>
              <a:rPr lang="en-US" sz="5400" dirty="0">
                <a:latin typeface="DM Mono" panose="020B0509040201040103" pitchFamily="49" charset="77"/>
              </a:rPr>
              <a:t>1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More Steaks Restaurant</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2"/>
                </a:solidFill>
                <a:latin typeface="DM Mono" panose="020B0509040201040103" pitchFamily="49" charset="77"/>
              </a:rPr>
              <a:t>0</a:t>
            </a:r>
            <a:r>
              <a:rPr lang="en-US" sz="3600" dirty="0">
                <a:solidFill>
                  <a:schemeClr val="bg2"/>
                </a:solidFill>
                <a:latin typeface="DM Mono" panose="020B0509040201040103" pitchFamily="49" charset="77"/>
              </a:rPr>
              <a:t> </a:t>
            </a:r>
          </a:p>
          <a:p>
            <a:pPr algn="ctr"/>
            <a:r>
              <a:rPr lang="en-US" sz="1800" dirty="0" err="1">
                <a:solidFill>
                  <a:schemeClr val="bg2"/>
                </a:solidFill>
                <a:latin typeface="DM Mono" panose="020B0509040201040103" pitchFamily="49" charset="77"/>
              </a:rPr>
              <a:t>Checkins</a:t>
            </a:r>
            <a:endParaRPr lang="en-US" sz="1800" dirty="0">
              <a:solidFill>
                <a:schemeClr val="bg2"/>
              </a:solidFill>
              <a:latin typeface="DM Mono" panose="020B0509040201040103" pitchFamily="49" charset="77"/>
            </a:endParaRPr>
          </a:p>
          <a:p>
            <a:pPr algn="ctr"/>
            <a:r>
              <a:rPr lang="en-US" sz="1800" dirty="0">
                <a:solidFill>
                  <a:schemeClr val="bg2"/>
                </a:solidFill>
                <a:latin typeface="DM Mono" panose="020B0509040201040103" pitchFamily="49" charset="77"/>
              </a:rPr>
              <a:t>at</a:t>
            </a:r>
          </a:p>
          <a:p>
            <a:pPr algn="ctr"/>
            <a:r>
              <a:rPr lang="en-US" sz="1800" dirty="0">
                <a:solidFill>
                  <a:schemeClr val="bg2"/>
                </a:solidFill>
                <a:latin typeface="DM Mono" panose="020B0509040201040103" pitchFamily="49" charset="77"/>
              </a:rPr>
              <a:t>More Steaks Restaurant</a:t>
            </a:r>
          </a:p>
        </p:txBody>
      </p:sp>
    </p:spTree>
    <p:extLst>
      <p:ext uri="{BB962C8B-B14F-4D97-AF65-F5344CB8AC3E}">
        <p14:creationId xmlns:p14="http://schemas.microsoft.com/office/powerpoint/2010/main" val="11689880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Give it a better name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97031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289282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8" name="TextBox 7">
            <a:extLst>
              <a:ext uri="{FF2B5EF4-FFF2-40B4-BE49-F238E27FC236}">
                <a16:creationId xmlns:a16="http://schemas.microsoft.com/office/drawing/2014/main" id="{5D9C0CDB-68E0-A472-586A-BA1E045B1845}"/>
              </a:ext>
            </a:extLst>
          </p:cNvPr>
          <p:cNvSpPr txBox="1"/>
          <p:nvPr/>
        </p:nvSpPr>
        <p:spPr>
          <a:xfrm>
            <a:off x="340943" y="788244"/>
            <a:ext cx="8462114" cy="397031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                   "</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467067" y="2090139"/>
            <a:ext cx="7397965" cy="25391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Check out the test input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mobile_reviews">
            <a:extLst>
              <a:ext uri="{FF2B5EF4-FFF2-40B4-BE49-F238E27FC236}">
                <a16:creationId xmlns:a16="http://schemas.microsoft.com/office/drawing/2014/main" id="{25C3965C-FE98-8097-217C-2CB88FF45C64}"/>
              </a:ext>
            </a:extLst>
          </p:cNvPr>
          <p:cNvSpPr/>
          <p:nvPr/>
        </p:nvSpPr>
        <p:spPr>
          <a:xfrm>
            <a:off x="5121938" y="2071896"/>
            <a:ext cx="1951175" cy="276999"/>
          </a:xfrm>
          <a:prstGeom prst="rect">
            <a:avLst/>
          </a:prstGeom>
        </p:spPr>
        <p:txBody>
          <a:bodyPr wrap="none">
            <a:spAutoFit/>
          </a:bodyPr>
          <a:lstStyle/>
          <a:p>
            <a:r>
              <a:rPr lang="en-CA" sz="1200" dirty="0" err="1">
                <a:solidFill>
                  <a:srgbClr val="183691"/>
                </a:solidFill>
                <a:latin typeface="DM Mono" panose="020B0509040201040103" pitchFamily="49" charset="77"/>
              </a:rPr>
              <a:t>mobile_reviews.json</a:t>
            </a:r>
            <a:endParaRPr lang="en-US" sz="1200" dirty="0"/>
          </a:p>
        </p:txBody>
      </p:sp>
    </p:spTree>
    <p:extLst>
      <p:ext uri="{BB962C8B-B14F-4D97-AF65-F5344CB8AC3E}">
        <p14:creationId xmlns:p14="http://schemas.microsoft.com/office/powerpoint/2010/main" val="23198880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576333" y="269422"/>
            <a:ext cx="7991335" cy="28207722"/>
          </a:xfrm>
          <a:prstGeom prst="rect">
            <a:avLst/>
          </a:prstGeom>
          <a:solidFill>
            <a:schemeClr val="bg1"/>
          </a:solidFill>
        </p:spPr>
        <p:txBody>
          <a:bodyPr wrap="square">
            <a:spAutoFit/>
          </a:bodyPr>
          <a:lstStyle/>
          <a:p>
            <a:endParaRPr lang="en-CA" sz="1050" dirty="0">
              <a:solidFill>
                <a:srgbClr val="63A35C"/>
              </a:solidFill>
              <a:latin typeface="DM Mono" panose="020B0509040201040103" pitchFamily="49" charset="77"/>
            </a:endParaRPr>
          </a:p>
          <a:p>
            <a:endParaRPr lang="en-CA" sz="1050" dirty="0">
              <a:solidFill>
                <a:srgbClr val="63A35C"/>
              </a:solidFill>
              <a:latin typeface="DM Mono" panose="020B0509040201040103" pitchFamily="49" charset="77"/>
            </a:endParaRPr>
          </a:p>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"a1a1a1a1a1a1a1a1a1a1"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 Lorem ipsum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sed do </a:t>
            </a:r>
            <a:r>
              <a:rPr lang="en-CA" sz="1050" dirty="0" err="1">
                <a:solidFill>
                  <a:srgbClr val="183691"/>
                </a:solidFill>
                <a:latin typeface="DM Mono" panose="020B0509040201040103" pitchFamily="49" charset="77"/>
              </a:rPr>
              <a:t>eiusmod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incididunt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labore et dolore magna </a:t>
            </a:r>
            <a:r>
              <a:rPr lang="en-CA" sz="1050" dirty="0" err="1">
                <a:solidFill>
                  <a:srgbClr val="183691"/>
                </a:solidFill>
                <a:latin typeface="DM Mono" panose="020B0509040201040103" pitchFamily="49" charset="77"/>
              </a:rPr>
              <a:t>aliqua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Venenatis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Aenean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cras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erat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Est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venenatis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"b2b2b2b2b2b2b2b2b2b2"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"8888888888"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purus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vitae semper. Gravida cum sociis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Bibendum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Mattis </a:t>
            </a:r>
            <a:r>
              <a:rPr lang="en-CA" sz="1050" dirty="0" err="1">
                <a:solidFill>
                  <a:srgbClr val="183691"/>
                </a:solidFill>
                <a:latin typeface="DM Mono" panose="020B0509040201040103" pitchFamily="49" charset="77"/>
              </a:rPr>
              <a:t>rhoncus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gravida cum </a:t>
            </a:r>
            <a:r>
              <a:rPr lang="en-CA" sz="1050" dirty="0" err="1">
                <a:solidFill>
                  <a:srgbClr val="183691"/>
                </a:solidFill>
                <a:latin typeface="DM Mono" panose="020B0509040201040103" pitchFamily="49" charset="77"/>
              </a:rPr>
              <a:t>sociiss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"c3c3c3c3c3c3c3c3c3c3"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"Duis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in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Montes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mi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"e5e5e5e5e5e5e5e5e5e5"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mi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ac. Pulvinar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Bibendum at </a:t>
            </a:r>
            <a:r>
              <a:rPr lang="en-CA" sz="1050" dirty="0" err="1">
                <a:solidFill>
                  <a:srgbClr val="183691"/>
                </a:solidFill>
                <a:latin typeface="DM Mono" panose="020B0509040201040103" pitchFamily="49" charset="77"/>
              </a:rPr>
              <a:t>varius</a:t>
            </a:r>
            <a:r>
              <a:rPr lang="en-CA" sz="1050" dirty="0">
                <a:solidFill>
                  <a:srgbClr val="183691"/>
                </a:solidFill>
                <a:latin typeface="DM Mono" panose="020B0509040201040103" pitchFamily="49" charset="77"/>
              </a:rPr>
              <a:t> vel pharetra.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"7777777777"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"f6f6f6f6f6f6f6f6f6f6"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"3333333333"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"Sed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a diam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augue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gravida in fermentum et. Ante in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mattis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molestie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id 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velit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cursus vitae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pharetra diam.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"g7g7g7g7g7g7g7g7g7g7"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dignissim</a:t>
            </a:r>
            <a:r>
              <a:rPr lang="en-CA" sz="1050" dirty="0">
                <a:solidFill>
                  <a:srgbClr val="183691"/>
                </a:solidFill>
                <a:latin typeface="DM Mono" panose="020B0509040201040103" pitchFamily="49" charset="77"/>
              </a:rPr>
              <a:t> convallis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Massa </a:t>
            </a:r>
            <a:r>
              <a:rPr lang="en-CA" sz="1050" dirty="0" err="1">
                <a:solidFill>
                  <a:srgbClr val="183691"/>
                </a:solidFill>
                <a:latin typeface="DM Mono" panose="020B0509040201040103" pitchFamily="49" charset="77"/>
              </a:rPr>
              <a:t>placerat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vivamus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bibendum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"h8h8h8h8h8h8h8h8h8h8"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"1111111111"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"Mus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pulvinar.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a:t>
            </a:r>
            <a:r>
              <a:rPr lang="en-CA" sz="1050" dirty="0" err="1">
                <a:solidFill>
                  <a:srgbClr val="183691"/>
                </a:solidFill>
                <a:latin typeface="DM Mono" panose="020B0509040201040103" pitchFamily="49" charset="77"/>
              </a:rPr>
              <a:t>iaculis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lorem ipsum. Id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sagittis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"i9i9i9i9i9i9i9i9i9i9"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"0101010101"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"Ac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phasellus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Lorem dolor sed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ipsum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nisi est.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pharetra convallis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semper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libero </a:t>
            </a:r>
            <a:r>
              <a:rPr lang="en-CA" sz="1050" dirty="0" err="1">
                <a:solidFill>
                  <a:srgbClr val="183691"/>
                </a:solidFill>
                <a:latin typeface="DM Mono" panose="020B0509040201040103" pitchFamily="49" charset="77"/>
              </a:rPr>
              <a:t>justo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p>
          <a:p>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"j0j0j0j0j0j0j0j0j0j0"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"12121212121212121212"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"Lorem ipsum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sed do </a:t>
            </a:r>
            <a:r>
              <a:rPr lang="en-CA" sz="1050" dirty="0" err="1">
                <a:solidFill>
                  <a:srgbClr val="183691"/>
                </a:solidFill>
                <a:latin typeface="DM Mono" panose="020B0509040201040103" pitchFamily="49" charset="77"/>
              </a:rPr>
              <a:t>eiusmod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incididunt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labore et dolore magna </a:t>
            </a:r>
            <a:r>
              <a:rPr lang="en-CA" sz="1050" dirty="0" err="1">
                <a:solidFill>
                  <a:srgbClr val="183691"/>
                </a:solidFill>
                <a:latin typeface="DM Mono" panose="020B0509040201040103" pitchFamily="49" charset="77"/>
              </a:rPr>
              <a:t>aliqua</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senectus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netus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Ut diam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id porta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3"/>
          <a:stretch>
            <a:fillRect/>
          </a:stretch>
        </p:blipFill>
        <p:spPr>
          <a:xfrm>
            <a:off x="1191" y="-1"/>
            <a:ext cx="9141618" cy="612323"/>
          </a:xfrm>
          <a:prstGeom prst="rect">
            <a:avLst/>
          </a:prstGeom>
        </p:spPr>
      </p:pic>
      <p:sp>
        <p:nvSpPr>
          <p:cNvPr id="24" name="!!mobile_reviews">
            <a:extLst>
              <a:ext uri="{FF2B5EF4-FFF2-40B4-BE49-F238E27FC236}">
                <a16:creationId xmlns:a16="http://schemas.microsoft.com/office/drawing/2014/main" id="{5642D254-8237-CDFC-424D-2C81D18BAFFE}"/>
              </a:ext>
            </a:extLst>
          </p:cNvPr>
          <p:cNvSpPr txBox="1">
            <a:spLocks noGrp="1"/>
          </p:cNvSpPr>
          <p:nvPr>
            <p:ph type="title"/>
          </p:nvPr>
        </p:nvSpPr>
        <p:spPr>
          <a:xfrm>
            <a:off x="148149" y="125713"/>
            <a:ext cx="9452681" cy="437625"/>
          </a:xfrm>
          <a:prstGeom prst="rect">
            <a:avLst/>
          </a:prstGeom>
        </p:spPr>
        <p:txBody>
          <a:bodyPr spcFirstLastPara="1" wrap="square" lIns="0" tIns="0" rIns="0" bIns="0" anchor="ctr" anchorCtr="0">
            <a:noAutofit/>
          </a:bodyPr>
          <a:lstStyle/>
          <a:p>
            <a:r>
              <a:rPr lang="en" sz="3600" dirty="0" err="1">
                <a:solidFill>
                  <a:schemeClr val="tx1"/>
                </a:solidFill>
              </a:rPr>
              <a:t>mobile_reviews.json</a:t>
            </a:r>
            <a:endParaRPr sz="2400" dirty="0">
              <a:solidFill>
                <a:schemeClr val="tx1"/>
              </a:solidFill>
            </a:endParaRPr>
          </a:p>
        </p:txBody>
      </p:sp>
      <p:pic>
        <p:nvPicPr>
          <p:cNvPr id="3" name="Picture 2">
            <a:extLst>
              <a:ext uri="{FF2B5EF4-FFF2-40B4-BE49-F238E27FC236}">
                <a16:creationId xmlns:a16="http://schemas.microsoft.com/office/drawing/2014/main" id="{E36FB57C-1676-A88E-A2B1-9C49AFFBD4D5}"/>
              </a:ext>
            </a:extLst>
          </p:cNvPr>
          <p:cNvPicPr>
            <a:picLocks noChangeAspect="1"/>
          </p:cNvPicPr>
          <p:nvPr/>
        </p:nvPicPr>
        <p:blipFill>
          <a:blip r:embed="rId4"/>
          <a:stretch>
            <a:fillRect/>
          </a:stretch>
        </p:blipFill>
        <p:spPr>
          <a:xfrm>
            <a:off x="1191" y="4668253"/>
            <a:ext cx="9141619" cy="475247"/>
          </a:xfrm>
          <a:prstGeom prst="rect">
            <a:avLst/>
          </a:prstGeom>
        </p:spPr>
      </p:pic>
    </p:spTree>
    <p:extLst>
      <p:ext uri="{BB962C8B-B14F-4D97-AF65-F5344CB8AC3E}">
        <p14:creationId xmlns:p14="http://schemas.microsoft.com/office/powerpoint/2010/main" val="4018842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6" y="-22817098"/>
            <a:ext cx="8101523" cy="27722974"/>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"a1a1a1a1a1a1a1a1a1a1"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"b2b2b2b2b2b2b2b2b2b2"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"8888888888"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purus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vitae semper. Gravida cum sociis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Bibendum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Mattis </a:t>
            </a:r>
            <a:r>
              <a:rPr lang="en-CA" sz="1050" dirty="0" err="1">
                <a:solidFill>
                  <a:srgbClr val="183691"/>
                </a:solidFill>
                <a:latin typeface="DM Mono" panose="020B0509040201040103" pitchFamily="49" charset="77"/>
              </a:rPr>
              <a:t>rhoncus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gravida cum </a:t>
            </a:r>
            <a:r>
              <a:rPr lang="en-CA" sz="1050" dirty="0" err="1">
                <a:solidFill>
                  <a:srgbClr val="183691"/>
                </a:solidFill>
                <a:latin typeface="DM Mono" panose="020B0509040201040103" pitchFamily="49" charset="77"/>
              </a:rPr>
              <a:t>sociiss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"c3c3c3c3c3c3c3c3c3c3"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"Duis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in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Montes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mi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"e5e5e5e5e5e5e5e5e5e5"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mi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ac. Pulvinar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Bibendum at </a:t>
            </a:r>
            <a:r>
              <a:rPr lang="en-CA" sz="1050" dirty="0" err="1">
                <a:solidFill>
                  <a:srgbClr val="183691"/>
                </a:solidFill>
                <a:latin typeface="DM Mono" panose="020B0509040201040103" pitchFamily="49" charset="77"/>
              </a:rPr>
              <a:t>varius</a:t>
            </a:r>
            <a:r>
              <a:rPr lang="en-CA" sz="1050" dirty="0">
                <a:solidFill>
                  <a:srgbClr val="183691"/>
                </a:solidFill>
                <a:latin typeface="DM Mono" panose="020B0509040201040103" pitchFamily="49" charset="77"/>
              </a:rPr>
              <a:t> vel pharetra.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"7777777777"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"f6f6f6f6f6f6f6f6f6f6"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"3333333333"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"Sed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a diam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augue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gravida in fermentum et. Ante in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mattis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molestie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id 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velit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cursus vitae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pharetra diam.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"g7g7g7g7g7g7g7g7g7g7"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dignissim</a:t>
            </a:r>
            <a:r>
              <a:rPr lang="en-CA" sz="1050" dirty="0">
                <a:solidFill>
                  <a:srgbClr val="183691"/>
                </a:solidFill>
                <a:latin typeface="DM Mono" panose="020B0509040201040103" pitchFamily="49" charset="77"/>
              </a:rPr>
              <a:t> convallis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Massa </a:t>
            </a:r>
            <a:r>
              <a:rPr lang="en-CA" sz="1050" dirty="0" err="1">
                <a:solidFill>
                  <a:srgbClr val="183691"/>
                </a:solidFill>
                <a:latin typeface="DM Mono" panose="020B0509040201040103" pitchFamily="49" charset="77"/>
              </a:rPr>
              <a:t>placerat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vivamus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bibendum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"h8h8h8h8h8h8h8h8h8h8"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"1111111111"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"Mus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pulvinar.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a:t>
            </a:r>
            <a:r>
              <a:rPr lang="en-CA" sz="1050" dirty="0" err="1">
                <a:solidFill>
                  <a:srgbClr val="183691"/>
                </a:solidFill>
                <a:latin typeface="DM Mono" panose="020B0509040201040103" pitchFamily="49" charset="77"/>
              </a:rPr>
              <a:t>iaculis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lorem ipsum. Id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sagittis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"i9i9i9i9i9i9i9i9i9i9"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"0101010101"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"Ac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phasellus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Lorem dolor sed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ipsum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nisi est.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pharetra convallis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semper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libero </a:t>
            </a:r>
            <a:r>
              <a:rPr lang="en-CA" sz="1050" dirty="0" err="1">
                <a:solidFill>
                  <a:srgbClr val="183691"/>
                </a:solidFill>
                <a:latin typeface="DM Mono" panose="020B0509040201040103" pitchFamily="49" charset="77"/>
              </a:rPr>
              <a:t>justo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"j0j0j0j0j0j0j0j0j0j0"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"12121212121212121212"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"Lorem ipsum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sed do </a:t>
            </a:r>
            <a:r>
              <a:rPr lang="en-CA" sz="1050" dirty="0" err="1">
                <a:solidFill>
                  <a:srgbClr val="183691"/>
                </a:solidFill>
                <a:latin typeface="DM Mono" panose="020B0509040201040103" pitchFamily="49" charset="77"/>
              </a:rPr>
              <a:t>eiusmod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incididunt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labore et dolore magna </a:t>
            </a:r>
            <a:r>
              <a:rPr lang="en-CA" sz="1050" dirty="0" err="1">
                <a:solidFill>
                  <a:srgbClr val="183691"/>
                </a:solidFill>
                <a:latin typeface="DM Mono" panose="020B0509040201040103" pitchFamily="49" charset="77"/>
              </a:rPr>
              <a:t>aliqua</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senectus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netus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Ut diam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id porta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5">
            <a:extLst>
              <a:ext uri="{FF2B5EF4-FFF2-40B4-BE49-F238E27FC236}">
                <a16:creationId xmlns:a16="http://schemas.microsoft.com/office/drawing/2014/main" id="{B3EEFF12-9C08-5EED-D07D-1925DD2D4E0B}"/>
              </a:ext>
            </a:extLst>
          </p:cNvPr>
          <p:cNvPicPr>
            <a:picLocks noChangeAspect="1"/>
          </p:cNvPicPr>
          <p:nvPr/>
        </p:nvPicPr>
        <p:blipFill>
          <a:blip r:embed="rId5"/>
          <a:stretch>
            <a:fillRect/>
          </a:stretch>
        </p:blipFill>
        <p:spPr>
          <a:xfrm>
            <a:off x="1191" y="4668253"/>
            <a:ext cx="9141619" cy="475247"/>
          </a:xfrm>
          <a:prstGeom prst="rect">
            <a:avLst/>
          </a:prstGeom>
        </p:spPr>
      </p:pic>
    </p:spTree>
    <p:extLst>
      <p:ext uri="{BB962C8B-B14F-4D97-AF65-F5344CB8AC3E}">
        <p14:creationId xmlns:p14="http://schemas.microsoft.com/office/powerpoint/2010/main" val="3860934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6" y="-22817098"/>
            <a:ext cx="8101523" cy="27722974"/>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"a1a1a1a1a1a1a1a1a1a1"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"b2b2b2b2b2b2b2b2b2b2"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"8888888888"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purus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vitae semper. Gravida cum sociis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Bibendum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Mattis </a:t>
            </a:r>
            <a:r>
              <a:rPr lang="en-CA" sz="1050" dirty="0" err="1">
                <a:solidFill>
                  <a:srgbClr val="183691"/>
                </a:solidFill>
                <a:latin typeface="DM Mono" panose="020B0509040201040103" pitchFamily="49" charset="77"/>
              </a:rPr>
              <a:t>rhoncus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gravida cum </a:t>
            </a:r>
            <a:r>
              <a:rPr lang="en-CA" sz="1050" dirty="0" err="1">
                <a:solidFill>
                  <a:srgbClr val="183691"/>
                </a:solidFill>
                <a:latin typeface="DM Mono" panose="020B0509040201040103" pitchFamily="49" charset="77"/>
              </a:rPr>
              <a:t>sociiss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"c3c3c3c3c3c3c3c3c3c3"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"Duis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in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Montes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mi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"e5e5e5e5e5e5e5e5e5e5"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mi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ac. Pulvinar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Bibendum at </a:t>
            </a:r>
            <a:r>
              <a:rPr lang="en-CA" sz="1050" dirty="0" err="1">
                <a:solidFill>
                  <a:srgbClr val="183691"/>
                </a:solidFill>
                <a:latin typeface="DM Mono" panose="020B0509040201040103" pitchFamily="49" charset="77"/>
              </a:rPr>
              <a:t>varius</a:t>
            </a:r>
            <a:r>
              <a:rPr lang="en-CA" sz="1050" dirty="0">
                <a:solidFill>
                  <a:srgbClr val="183691"/>
                </a:solidFill>
                <a:latin typeface="DM Mono" panose="020B0509040201040103" pitchFamily="49" charset="77"/>
              </a:rPr>
              <a:t> vel pharetra.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"7777777777"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"f6f6f6f6f6f6f6f6f6f6"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"3333333333"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"Sed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a diam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augue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gravida in fermentum et. Ante in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mattis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molestie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id 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velit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cursus vitae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pharetra diam.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"g7g7g7g7g7g7g7g7g7g7"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dignissim</a:t>
            </a:r>
            <a:r>
              <a:rPr lang="en-CA" sz="1050" dirty="0">
                <a:solidFill>
                  <a:srgbClr val="183691"/>
                </a:solidFill>
                <a:latin typeface="DM Mono" panose="020B0509040201040103" pitchFamily="49" charset="77"/>
              </a:rPr>
              <a:t> convallis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Massa </a:t>
            </a:r>
            <a:r>
              <a:rPr lang="en-CA" sz="1050" dirty="0" err="1">
                <a:solidFill>
                  <a:srgbClr val="183691"/>
                </a:solidFill>
                <a:latin typeface="DM Mono" panose="020B0509040201040103" pitchFamily="49" charset="77"/>
              </a:rPr>
              <a:t>placerat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vivamus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bibendum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"h8h8h8h8h8h8h8h8h8h8"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"1111111111"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"Mus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pulvinar.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a:t>
            </a:r>
            <a:r>
              <a:rPr lang="en-CA" sz="1050" dirty="0" err="1">
                <a:solidFill>
                  <a:srgbClr val="183691"/>
                </a:solidFill>
                <a:latin typeface="DM Mono" panose="020B0509040201040103" pitchFamily="49" charset="77"/>
              </a:rPr>
              <a:t>iaculis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lorem ipsum. Id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sagittis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"i9i9i9i9i9i9i9i9i9i9"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"0101010101"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"Ac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phasellus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Lorem dolor sed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ipsum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nisi est.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pharetra convallis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semper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libero </a:t>
            </a:r>
            <a:r>
              <a:rPr lang="en-CA" sz="1050" dirty="0" err="1">
                <a:solidFill>
                  <a:srgbClr val="183691"/>
                </a:solidFill>
                <a:latin typeface="DM Mono" panose="020B0509040201040103" pitchFamily="49" charset="77"/>
              </a:rPr>
              <a:t>justo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"j0j0j0j0j0j0j0j0j0j0"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a:solidFill>
                  <a:srgbClr val="183691"/>
                </a:solidFill>
                <a:highlight>
                  <a:srgbClr val="FFFF00"/>
                </a:highlight>
                <a:latin typeface="DM Mono" panose="020B0509040201040103" pitchFamily="49" charset="77"/>
              </a:rPr>
              <a:t>12121212121212121212</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"Lorem ipsum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sed do </a:t>
            </a:r>
            <a:r>
              <a:rPr lang="en-CA" sz="1050" dirty="0" err="1">
                <a:solidFill>
                  <a:srgbClr val="183691"/>
                </a:solidFill>
                <a:latin typeface="DM Mono" panose="020B0509040201040103" pitchFamily="49" charset="77"/>
              </a:rPr>
              <a:t>eiusmod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incididunt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labore et dolore magna </a:t>
            </a:r>
            <a:r>
              <a:rPr lang="en-CA" sz="1050" dirty="0" err="1">
                <a:solidFill>
                  <a:srgbClr val="183691"/>
                </a:solidFill>
                <a:latin typeface="DM Mono" panose="020B0509040201040103" pitchFamily="49" charset="77"/>
              </a:rPr>
              <a:t>aliqua</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senectus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netus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Ut diam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id porta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5">
            <a:extLst>
              <a:ext uri="{FF2B5EF4-FFF2-40B4-BE49-F238E27FC236}">
                <a16:creationId xmlns:a16="http://schemas.microsoft.com/office/drawing/2014/main" id="{89605D14-2105-9137-1637-402976DBCFFA}"/>
              </a:ext>
            </a:extLst>
          </p:cNvPr>
          <p:cNvPicPr>
            <a:picLocks noChangeAspect="1"/>
          </p:cNvPicPr>
          <p:nvPr/>
        </p:nvPicPr>
        <p:blipFill>
          <a:blip r:embed="rId5"/>
          <a:stretch>
            <a:fillRect/>
          </a:stretch>
        </p:blipFill>
        <p:spPr>
          <a:xfrm>
            <a:off x="1191" y="4668253"/>
            <a:ext cx="9141619" cy="475247"/>
          </a:xfrm>
          <a:prstGeom prst="rect">
            <a:avLst/>
          </a:prstGeom>
        </p:spPr>
      </p:pic>
    </p:spTree>
    <p:extLst>
      <p:ext uri="{BB962C8B-B14F-4D97-AF65-F5344CB8AC3E}">
        <p14:creationId xmlns:p14="http://schemas.microsoft.com/office/powerpoint/2010/main" val="40095567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502886" y="-22817098"/>
            <a:ext cx="8101523" cy="27722974"/>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"a1a1a1a1a1a1a1a1a1a1"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"b2b2b2b2b2b2b2b2b2b2"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"8888888888"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purus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vitae semper. Gravida cum sociis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Bibendum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Mattis </a:t>
            </a:r>
            <a:r>
              <a:rPr lang="en-CA" sz="1050" dirty="0" err="1">
                <a:solidFill>
                  <a:srgbClr val="183691"/>
                </a:solidFill>
                <a:latin typeface="DM Mono" panose="020B0509040201040103" pitchFamily="49" charset="77"/>
              </a:rPr>
              <a:t>rhoncus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gravida cum </a:t>
            </a:r>
            <a:r>
              <a:rPr lang="en-CA" sz="1050" dirty="0" err="1">
                <a:solidFill>
                  <a:srgbClr val="183691"/>
                </a:solidFill>
                <a:latin typeface="DM Mono" panose="020B0509040201040103" pitchFamily="49" charset="77"/>
              </a:rPr>
              <a:t>sociiss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"c3c3c3c3c3c3c3c3c3c3"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"Duis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in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Montes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mi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"e5e5e5e5e5e5e5e5e5e5"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mi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ac. Pulvinar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Bibendum at </a:t>
            </a:r>
            <a:r>
              <a:rPr lang="en-CA" sz="1050" dirty="0" err="1">
                <a:solidFill>
                  <a:srgbClr val="183691"/>
                </a:solidFill>
                <a:latin typeface="DM Mono" panose="020B0509040201040103" pitchFamily="49" charset="77"/>
              </a:rPr>
              <a:t>varius</a:t>
            </a:r>
            <a:r>
              <a:rPr lang="en-CA" sz="1050" dirty="0">
                <a:solidFill>
                  <a:srgbClr val="183691"/>
                </a:solidFill>
                <a:latin typeface="DM Mono" panose="020B0509040201040103" pitchFamily="49" charset="77"/>
              </a:rPr>
              <a:t> vel pharetra.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"7777777777"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"f6f6f6f6f6f6f6f6f6f6"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"3333333333"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"Sed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a diam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augue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gravida in fermentum et. Ante in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mattis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molestie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id 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velit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cursus vitae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pharetra diam.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"g7g7g7g7g7g7g7g7g7g7"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dignissim</a:t>
            </a:r>
            <a:r>
              <a:rPr lang="en-CA" sz="1050" dirty="0">
                <a:solidFill>
                  <a:srgbClr val="183691"/>
                </a:solidFill>
                <a:latin typeface="DM Mono" panose="020B0509040201040103" pitchFamily="49" charset="77"/>
              </a:rPr>
              <a:t> convallis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Massa </a:t>
            </a:r>
            <a:r>
              <a:rPr lang="en-CA" sz="1050" dirty="0" err="1">
                <a:solidFill>
                  <a:srgbClr val="183691"/>
                </a:solidFill>
                <a:latin typeface="DM Mono" panose="020B0509040201040103" pitchFamily="49" charset="77"/>
              </a:rPr>
              <a:t>placerat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vivamus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bibendum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"h8h8h8h8h8h8h8h8h8h8"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"1111111111"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"Mus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pulvinar.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a:t>
            </a:r>
            <a:r>
              <a:rPr lang="en-CA" sz="1050" dirty="0" err="1">
                <a:solidFill>
                  <a:srgbClr val="183691"/>
                </a:solidFill>
                <a:latin typeface="DM Mono" panose="020B0509040201040103" pitchFamily="49" charset="77"/>
              </a:rPr>
              <a:t>iaculis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lorem ipsum. Id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sagittis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"i9i9i9i9i9i9i9i9i9i9"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"0101010101"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"Ac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phasellus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Lorem dolor sed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ipsum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nisi est.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pharetra convallis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semper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libero </a:t>
            </a:r>
            <a:r>
              <a:rPr lang="en-CA" sz="1050" dirty="0" err="1">
                <a:solidFill>
                  <a:srgbClr val="183691"/>
                </a:solidFill>
                <a:latin typeface="DM Mono" panose="020B0509040201040103" pitchFamily="49" charset="77"/>
              </a:rPr>
              <a:t>justo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"j0j0j0j0j0j0j0j0j0j0"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highlight>
                  <a:srgbClr val="FFFF00"/>
                </a:highlight>
                <a:latin typeface="DM Mono" panose="020B0509040201040103" pitchFamily="49" charset="77"/>
              </a:rPr>
              <a:t>mobile_review_no_checkins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"Lorem ipsum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sed do </a:t>
            </a:r>
            <a:r>
              <a:rPr lang="en-CA" sz="1050" dirty="0" err="1">
                <a:solidFill>
                  <a:srgbClr val="183691"/>
                </a:solidFill>
                <a:latin typeface="DM Mono" panose="020B0509040201040103" pitchFamily="49" charset="77"/>
              </a:rPr>
              <a:t>eiusmod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incididunt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labore et dolore magna </a:t>
            </a:r>
            <a:r>
              <a:rPr lang="en-CA" sz="1050" dirty="0" err="1">
                <a:solidFill>
                  <a:srgbClr val="183691"/>
                </a:solidFill>
                <a:latin typeface="DM Mono" panose="020B0509040201040103" pitchFamily="49" charset="77"/>
              </a:rPr>
              <a:t>aliqua</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senectus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netus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Ut diam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id porta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5">
            <a:extLst>
              <a:ext uri="{FF2B5EF4-FFF2-40B4-BE49-F238E27FC236}">
                <a16:creationId xmlns:a16="http://schemas.microsoft.com/office/drawing/2014/main" id="{BBCB4F6F-60C2-E52D-BFDB-D0523D8C3459}"/>
              </a:ext>
            </a:extLst>
          </p:cNvPr>
          <p:cNvPicPr>
            <a:picLocks noChangeAspect="1"/>
          </p:cNvPicPr>
          <p:nvPr/>
        </p:nvPicPr>
        <p:blipFill>
          <a:blip r:embed="rId5"/>
          <a:stretch>
            <a:fillRect/>
          </a:stretch>
        </p:blipFill>
        <p:spPr>
          <a:xfrm>
            <a:off x="1191" y="4668253"/>
            <a:ext cx="9141619" cy="475247"/>
          </a:xfrm>
          <a:prstGeom prst="rect">
            <a:avLst/>
          </a:prstGeom>
        </p:spPr>
      </p:pic>
    </p:spTree>
    <p:extLst>
      <p:ext uri="{BB962C8B-B14F-4D97-AF65-F5344CB8AC3E}">
        <p14:creationId xmlns:p14="http://schemas.microsoft.com/office/powerpoint/2010/main" val="3587103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4162754" y="2903237"/>
            <a:ext cx="388350" cy="38835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4117517" y="2870017"/>
            <a:ext cx="468875" cy="461234"/>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Google Shape;496;p61">
            <a:extLst>
              <a:ext uri="{FF2B5EF4-FFF2-40B4-BE49-F238E27FC236}">
                <a16:creationId xmlns:a16="http://schemas.microsoft.com/office/drawing/2014/main" id="{820F9681-C373-A8AD-822A-F25149CC6834}"/>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1EE108C3-EB86-B8BC-0B50-8DA8BF517022}"/>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6B8B153A-44DC-24A5-7A03-29565BF323EF}"/>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720FCEA3-D16C-92E7-2044-46E86FD375A2}"/>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7A3254F7-8DA6-6F85-41D4-AA97FAC29085}"/>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BFC7AA79-CB54-1839-09EC-676292170789}"/>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0CC5FF2B-0B07-269D-4A14-759E2D31106F}"/>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extLst>
      <p:ext uri="{BB962C8B-B14F-4D97-AF65-F5344CB8AC3E}">
        <p14:creationId xmlns:p14="http://schemas.microsoft.com/office/powerpoint/2010/main" val="296693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TextBox 9">
            <a:extLst>
              <a:ext uri="{FF2B5EF4-FFF2-40B4-BE49-F238E27FC236}">
                <a16:creationId xmlns:a16="http://schemas.microsoft.com/office/drawing/2014/main" id="{90C51893-039B-6A38-56E8-EF49DB5CC727}"/>
              </a:ext>
            </a:extLst>
          </p:cNvPr>
          <p:cNvSpPr txBox="1"/>
          <p:nvPr/>
        </p:nvSpPr>
        <p:spPr>
          <a:xfrm>
            <a:off x="303610" y="958881"/>
            <a:ext cx="8839200" cy="4016484"/>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br>
              <a:rPr lang="en-CA" sz="1200" dirty="0">
                <a:solidFill>
                  <a:srgbClr val="A71D5D"/>
                </a:solidFill>
                <a:highlight>
                  <a:srgbClr val="FFFF00"/>
                </a:highlight>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                   "</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Sure the Test Passes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mobile_reviews">
            <a:extLst>
              <a:ext uri="{FF2B5EF4-FFF2-40B4-BE49-F238E27FC236}">
                <a16:creationId xmlns:a16="http://schemas.microsoft.com/office/drawing/2014/main" id="{25C3965C-FE98-8097-217C-2CB88FF45C64}"/>
              </a:ext>
            </a:extLst>
          </p:cNvPr>
          <p:cNvSpPr/>
          <p:nvPr/>
        </p:nvSpPr>
        <p:spPr>
          <a:xfrm>
            <a:off x="5071188" y="2049951"/>
            <a:ext cx="1951175" cy="276999"/>
          </a:xfrm>
          <a:prstGeom prst="rect">
            <a:avLst/>
          </a:prstGeom>
        </p:spPr>
        <p:txBody>
          <a:bodyPr wrap="none">
            <a:spAutoFit/>
          </a:bodyPr>
          <a:lstStyle/>
          <a:p>
            <a:r>
              <a:rPr lang="en-CA" sz="1200" dirty="0" err="1">
                <a:solidFill>
                  <a:srgbClr val="183691"/>
                </a:solidFill>
                <a:latin typeface="DM Mono" panose="020B0509040201040103" pitchFamily="49" charset="77"/>
              </a:rPr>
              <a:t>mobile_reviews.json</a:t>
            </a:r>
            <a:endParaRPr lang="en-US" sz="1200" dirty="0"/>
          </a:p>
        </p:txBody>
      </p:sp>
      <p:grpSp>
        <p:nvGrpSpPr>
          <p:cNvPr id="8" name="Google Shape;783;p76">
            <a:extLst>
              <a:ext uri="{FF2B5EF4-FFF2-40B4-BE49-F238E27FC236}">
                <a16:creationId xmlns:a16="http://schemas.microsoft.com/office/drawing/2014/main" id="{C5B9A90D-FB20-071F-F834-866FB00BBC60}"/>
              </a:ext>
            </a:extLst>
          </p:cNvPr>
          <p:cNvGrpSpPr/>
          <p:nvPr/>
        </p:nvGrpSpPr>
        <p:grpSpPr>
          <a:xfrm>
            <a:off x="8606202" y="4197945"/>
            <a:ext cx="468875" cy="461234"/>
            <a:chOff x="7813889" y="2330318"/>
            <a:chExt cx="517800" cy="517800"/>
          </a:xfrm>
          <a:solidFill>
            <a:srgbClr val="12CB5A"/>
          </a:solidFill>
        </p:grpSpPr>
        <p:sp>
          <p:nvSpPr>
            <p:cNvPr id="9" name="Google Shape;784;p76">
              <a:extLst>
                <a:ext uri="{FF2B5EF4-FFF2-40B4-BE49-F238E27FC236}">
                  <a16:creationId xmlns:a16="http://schemas.microsoft.com/office/drawing/2014/main" id="{84119129-2EC9-B303-F61E-47E680061673}"/>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1" name="Google Shape;785;p76">
              <a:extLst>
                <a:ext uri="{FF2B5EF4-FFF2-40B4-BE49-F238E27FC236}">
                  <a16:creationId xmlns:a16="http://schemas.microsoft.com/office/drawing/2014/main" id="{F3AF4248-4D50-4EC0-8460-E7C60A3C2035}"/>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038434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0" name="Rectangle 19">
            <a:extLst>
              <a:ext uri="{FF2B5EF4-FFF2-40B4-BE49-F238E27FC236}">
                <a16:creationId xmlns:a16="http://schemas.microsoft.com/office/drawing/2014/main" id="{16D64BA4-4FA7-5A87-0C8D-CAAFD711C57F}"/>
              </a:ext>
            </a:extLst>
          </p:cNvPr>
          <p:cNvSpPr/>
          <p:nvPr/>
        </p:nvSpPr>
        <p:spPr>
          <a:xfrm>
            <a:off x="467066" y="4052663"/>
            <a:ext cx="7603705" cy="689139"/>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467066" y="2480236"/>
            <a:ext cx="7603705" cy="1428992"/>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467067" y="1342074"/>
            <a:ext cx="7603705" cy="994726"/>
          </a:xfrm>
          <a:prstGeom prst="rect">
            <a:avLst/>
          </a:prstGeom>
          <a:solidFill>
            <a:srgbClr val="85DD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TextBox 9">
            <a:extLst>
              <a:ext uri="{FF2B5EF4-FFF2-40B4-BE49-F238E27FC236}">
                <a16:creationId xmlns:a16="http://schemas.microsoft.com/office/drawing/2014/main" id="{90C51893-039B-6A38-56E8-EF49DB5CC727}"/>
              </a:ext>
            </a:extLst>
          </p:cNvPr>
          <p:cNvSpPr txBox="1"/>
          <p:nvPr/>
        </p:nvSpPr>
        <p:spPr>
          <a:xfrm>
            <a:off x="303610" y="958881"/>
            <a:ext cx="8839200" cy="4016484"/>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br>
              <a:rPr lang="en-CA" sz="1200" dirty="0">
                <a:solidFill>
                  <a:srgbClr val="A71D5D"/>
                </a:solidFill>
                <a:highlight>
                  <a:srgbClr val="FFFF00"/>
                </a:highlight>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200" dirty="0">
              <a:latin typeface="DM Mono" panose="020B0509040201040103" pitchFamily="49" charset="77"/>
            </a:endParaRPr>
          </a:p>
          <a:p>
            <a:pPr lvl="0"/>
            <a:endParaRPr lang="en-US" sz="15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Arrange, Act, Assert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77539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test">
            <a:extLst>
              <a:ext uri="{FF2B5EF4-FFF2-40B4-BE49-F238E27FC236}">
                <a16:creationId xmlns:a16="http://schemas.microsoft.com/office/drawing/2014/main" id="{90C51893-039B-6A38-56E8-EF49DB5CC727}"/>
              </a:ext>
            </a:extLst>
          </p:cNvPr>
          <p:cNvSpPr txBox="1"/>
          <p:nvPr/>
        </p:nvSpPr>
        <p:spPr>
          <a:xfrm>
            <a:off x="303610" y="958881"/>
            <a:ext cx="8839200" cy="304698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br>
              <a:rPr lang="en-CA" sz="1200" dirty="0">
                <a:solidFill>
                  <a:srgbClr val="A71D5D"/>
                </a:solidFill>
                <a:highlight>
                  <a:srgbClr val="FFFF00"/>
                </a:highlight>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2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red outline">
            <a:extLst>
              <a:ext uri="{FF2B5EF4-FFF2-40B4-BE49-F238E27FC236}">
                <a16:creationId xmlns:a16="http://schemas.microsoft.com/office/drawing/2014/main" id="{3B9730E1-7F33-78C3-799F-DB62D031217E}"/>
              </a:ext>
            </a:extLst>
          </p:cNvPr>
          <p:cNvSpPr/>
          <p:nvPr/>
        </p:nvSpPr>
        <p:spPr>
          <a:xfrm>
            <a:off x="518833" y="4097848"/>
            <a:ext cx="7519307" cy="62920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 name="!!assertion">
            <a:extLst>
              <a:ext uri="{FF2B5EF4-FFF2-40B4-BE49-F238E27FC236}">
                <a16:creationId xmlns:a16="http://schemas.microsoft.com/office/drawing/2014/main" id="{4336A04E-4539-6B48-F7D8-9CD566FC9994}"/>
              </a:ext>
            </a:extLst>
          </p:cNvPr>
          <p:cNvSpPr/>
          <p:nvPr/>
        </p:nvSpPr>
        <p:spPr>
          <a:xfrm>
            <a:off x="487803" y="4073030"/>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200" dirty="0">
              <a:latin typeface="DM Mono" panose="020B0509040201040103" pitchFamily="49" charset="77"/>
            </a:endParaRPr>
          </a:p>
        </p:txBody>
      </p:sp>
    </p:spTree>
    <p:extLst>
      <p:ext uri="{BB962C8B-B14F-4D97-AF65-F5344CB8AC3E}">
        <p14:creationId xmlns:p14="http://schemas.microsoft.com/office/powerpoint/2010/main" val="36017692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20" name="!!red outline">
            <a:extLst>
              <a:ext uri="{FF2B5EF4-FFF2-40B4-BE49-F238E27FC236}">
                <a16:creationId xmlns:a16="http://schemas.microsoft.com/office/drawing/2014/main" id="{94D73DF1-5D97-0C5A-8EFF-F7243E89D908}"/>
              </a:ext>
            </a:extLst>
          </p:cNvPr>
          <p:cNvSpPr/>
          <p:nvPr/>
        </p:nvSpPr>
        <p:spPr>
          <a:xfrm>
            <a:off x="385325" y="901173"/>
            <a:ext cx="7519307" cy="62920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assertion">
            <a:extLst>
              <a:ext uri="{FF2B5EF4-FFF2-40B4-BE49-F238E27FC236}">
                <a16:creationId xmlns:a16="http://schemas.microsoft.com/office/drawing/2014/main" id="{8FBC163B-01BA-D972-8CDE-B3ABD49FF7E4}"/>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200" dirty="0">
              <a:latin typeface="DM Mono" panose="020B0509040201040103" pitchFamily="49" charset="77"/>
            </a:endParaRPr>
          </a:p>
        </p:txBody>
      </p:sp>
    </p:spTree>
    <p:extLst>
      <p:ext uri="{BB962C8B-B14F-4D97-AF65-F5344CB8AC3E}">
        <p14:creationId xmlns:p14="http://schemas.microsoft.com/office/powerpoint/2010/main" val="2650692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0" name="!!assertion">
            <a:extLst>
              <a:ext uri="{FF2B5EF4-FFF2-40B4-BE49-F238E27FC236}">
                <a16:creationId xmlns:a16="http://schemas.microsoft.com/office/drawing/2014/main" id="{487BEA40-33D2-D76B-CD88-BEFF853FE3EC}"/>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         )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endParaRPr lang="en-US" sz="1200" dirty="0">
              <a:latin typeface="DM Mono" panose="020B0509040201040103" pitchFamily="49" charset="77"/>
            </a:endParaRPr>
          </a:p>
        </p:txBody>
      </p:sp>
      <p:sp>
        <p:nvSpPr>
          <p:cNvPr id="3" name="!!actual_df">
            <a:extLst>
              <a:ext uri="{FF2B5EF4-FFF2-40B4-BE49-F238E27FC236}">
                <a16:creationId xmlns:a16="http://schemas.microsoft.com/office/drawing/2014/main" id="{9528256A-E93D-3AA1-2DEE-6BBAAC079B67}"/>
              </a:ext>
            </a:extLst>
          </p:cNvPr>
          <p:cNvSpPr/>
          <p:nvPr/>
        </p:nvSpPr>
        <p:spPr>
          <a:xfrm>
            <a:off x="2768673" y="1085312"/>
            <a:ext cx="1021433" cy="276999"/>
          </a:xfrm>
          <a:prstGeom prst="rect">
            <a:avLst/>
          </a:prstGeom>
        </p:spPr>
        <p:txBody>
          <a:bodyPr wrap="none">
            <a:spAutoFit/>
          </a:bodyPr>
          <a:lstStyle/>
          <a:p>
            <a:r>
              <a:rPr lang="en-CA" sz="1200" dirty="0" err="1">
                <a:latin typeface="DM Mono" panose="020B0509040201040103" pitchFamily="49" charset="77"/>
              </a:rPr>
              <a:t>actual_df</a:t>
            </a:r>
            <a:endParaRPr lang="en-US" sz="1200" dirty="0">
              <a:latin typeface="DM Mono" panose="020B0509040201040103" pitchFamily="49" charset="77"/>
            </a:endParaRPr>
          </a:p>
        </p:txBody>
      </p:sp>
    </p:spTree>
    <p:extLst>
      <p:ext uri="{BB962C8B-B14F-4D97-AF65-F5344CB8AC3E}">
        <p14:creationId xmlns:p14="http://schemas.microsoft.com/office/powerpoint/2010/main" val="31214625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0" name="!!assertion">
            <a:extLst>
              <a:ext uri="{FF2B5EF4-FFF2-40B4-BE49-F238E27FC236}">
                <a16:creationId xmlns:a16="http://schemas.microsoft.com/office/drawing/2014/main" id="{487BEA40-33D2-D76B-CD88-BEFF853FE3EC}"/>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         )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endParaRPr lang="en-US" sz="1200" dirty="0">
              <a:latin typeface="DM Mono" panose="020B0509040201040103" pitchFamily="49" charset="77"/>
            </a:endParaRPr>
          </a:p>
        </p:txBody>
      </p:sp>
      <p:sp>
        <p:nvSpPr>
          <p:cNvPr id="3" name="!!actual_df">
            <a:extLst>
              <a:ext uri="{FF2B5EF4-FFF2-40B4-BE49-F238E27FC236}">
                <a16:creationId xmlns:a16="http://schemas.microsoft.com/office/drawing/2014/main" id="{9528256A-E93D-3AA1-2DEE-6BBAAC079B67}"/>
              </a:ext>
            </a:extLst>
          </p:cNvPr>
          <p:cNvSpPr/>
          <p:nvPr/>
        </p:nvSpPr>
        <p:spPr>
          <a:xfrm>
            <a:off x="2768673" y="1085312"/>
            <a:ext cx="1021433" cy="276999"/>
          </a:xfrm>
          <a:prstGeom prst="rect">
            <a:avLst/>
          </a:prstGeom>
        </p:spPr>
        <p:txBody>
          <a:bodyPr wrap="none">
            <a:spAutoFit/>
          </a:bodyPr>
          <a:lstStyle/>
          <a:p>
            <a:r>
              <a:rPr lang="en-CA" sz="1200" dirty="0" err="1">
                <a:latin typeface="DM Mono" panose="020B0509040201040103" pitchFamily="49" charset="77"/>
              </a:rPr>
              <a:t>actual_df</a:t>
            </a:r>
            <a:endParaRPr lang="en-US" sz="1200" dirty="0">
              <a:latin typeface="DM Mono" panose="020B0509040201040103" pitchFamily="49" charset="77"/>
            </a:endParaRPr>
          </a:p>
        </p:txBody>
      </p:sp>
      <p:sp>
        <p:nvSpPr>
          <p:cNvPr id="2" name="Rectangle 1">
            <a:extLst>
              <a:ext uri="{FF2B5EF4-FFF2-40B4-BE49-F238E27FC236}">
                <a16:creationId xmlns:a16="http://schemas.microsoft.com/office/drawing/2014/main" id="{0B0A826F-C04B-FDCB-B436-200B08024BA5}"/>
              </a:ext>
            </a:extLst>
          </p:cNvPr>
          <p:cNvSpPr/>
          <p:nvPr/>
        </p:nvSpPr>
        <p:spPr>
          <a:xfrm>
            <a:off x="2768673" y="1085311"/>
            <a:ext cx="971660" cy="25391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42446798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3"/>
          <a:stretch>
            <a:fillRect/>
          </a:stretch>
        </p:blipFill>
        <p:spPr>
          <a:xfrm>
            <a:off x="1192" y="-36740"/>
            <a:ext cx="9141618" cy="612323"/>
          </a:xfrm>
          <a:prstGeom prst="rect">
            <a:avLst/>
          </a:prstGeom>
        </p:spPr>
      </p:pic>
      <p:sp>
        <p:nvSpPr>
          <p:cNvPr id="24" name="!!actual_df">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actual_df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"4444444444"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"Tacos on Main"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"6666666666"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McCoyskie's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"0000000000"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"Cook's Crazy Rolls"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"1111111111"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"Oil &amp; Vinegar Kitchen"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"3333333333"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"CR's Brewhouse"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"7777777777"</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Orangejay's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"2222222222"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OliveFest</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"8888888888"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House or Filet"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"9999999999"</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"La Pasta Di Elie"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4"/>
          <a:stretch>
            <a:fillRect/>
          </a:stretch>
        </p:blipFill>
        <p:spPr>
          <a:xfrm>
            <a:off x="1191" y="4776367"/>
            <a:ext cx="9141619" cy="367133"/>
          </a:xfrm>
          <a:prstGeom prst="rect">
            <a:avLst/>
          </a:prstGeom>
        </p:spPr>
      </p:pic>
      <p:sp>
        <p:nvSpPr>
          <p:cNvPr id="8" name="!!important">
            <a:extLst>
              <a:ext uri="{FF2B5EF4-FFF2-40B4-BE49-F238E27FC236}">
                <a16:creationId xmlns:a16="http://schemas.microsoft.com/office/drawing/2014/main" id="{C70068E7-862B-8288-EF81-1E97A657F4D8}"/>
              </a:ext>
            </a:extLst>
          </p:cNvPr>
          <p:cNvSpPr/>
          <p:nvPr/>
        </p:nvSpPr>
        <p:spPr>
          <a:xfrm>
            <a:off x="454720" y="575583"/>
            <a:ext cx="7991335" cy="4200784"/>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72001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actual_df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67</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"4444444444"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"Tacos on Main"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"6666666666"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McCoyskie's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"0000000000"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"Cook's Crazy Rolls"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"1111111111"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"Oil &amp; Vinegar Kitchen"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"3333333333"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"CR's Brewhouse"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"7777777777"</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Orangejay's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"2222222222"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OliveFest</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"8888888888"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House or Filet"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"9999999999"</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"La Pasta Di Elie"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8" name="!!important">
            <a:extLst>
              <a:ext uri="{FF2B5EF4-FFF2-40B4-BE49-F238E27FC236}">
                <a16:creationId xmlns:a16="http://schemas.microsoft.com/office/drawing/2014/main" id="{C70068E7-862B-8288-EF81-1E97A657F4D8}"/>
              </a:ext>
            </a:extLst>
          </p:cNvPr>
          <p:cNvSpPr/>
          <p:nvPr/>
        </p:nvSpPr>
        <p:spPr>
          <a:xfrm>
            <a:off x="454720" y="770504"/>
            <a:ext cx="7991335" cy="1654289"/>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2383752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8" name="!!important">
            <a:extLst>
              <a:ext uri="{FF2B5EF4-FFF2-40B4-BE49-F238E27FC236}">
                <a16:creationId xmlns:a16="http://schemas.microsoft.com/office/drawing/2014/main" id="{AD8CDB58-C437-5F4A-0A8D-463D916FEE91}"/>
              </a:ext>
            </a:extLst>
          </p:cNvPr>
          <p:cNvSpPr/>
          <p:nvPr/>
        </p:nvSpPr>
        <p:spPr>
          <a:xfrm>
            <a:off x="563124" y="2262338"/>
            <a:ext cx="7991335" cy="1731243"/>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important_text">
            <a:extLst>
              <a:ext uri="{FF2B5EF4-FFF2-40B4-BE49-F238E27FC236}">
                <a16:creationId xmlns:a16="http://schemas.microsoft.com/office/drawing/2014/main" id="{B6F3FC6F-80AC-870C-7323-9C847AD3A440}"/>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1" name="!!assertion">
            <a:extLst>
              <a:ext uri="{FF2B5EF4-FFF2-40B4-BE49-F238E27FC236}">
                <a16:creationId xmlns:a16="http://schemas.microsoft.com/office/drawing/2014/main" id="{83E7B9B0-E080-2CBD-5575-1FD7CA502F87}"/>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363615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8" name="TextBox 17">
            <a:extLst>
              <a:ext uri="{FF2B5EF4-FFF2-40B4-BE49-F238E27FC236}">
                <a16:creationId xmlns:a16="http://schemas.microsoft.com/office/drawing/2014/main" id="{8A78B565-6AB7-FCCC-48BC-4F5AA8341F18}"/>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0" name="!!assertion">
            <a:extLst>
              <a:ext uri="{FF2B5EF4-FFF2-40B4-BE49-F238E27FC236}">
                <a16:creationId xmlns:a16="http://schemas.microsoft.com/office/drawing/2014/main" id="{AA6EE3A5-4450-90B5-8FF1-4870483955F2}"/>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0086B3"/>
                </a:solidFill>
                <a:highlight>
                  <a:srgbClr val="FFFF00"/>
                </a:highlight>
                <a:latin typeface="DM Mono" panose="020B0509040201040103" pitchFamily="49" charset="77"/>
              </a:rPr>
              <a:t>0</a:t>
            </a:r>
            <a:r>
              <a:rPr lang="en-CA" sz="1200" dirty="0">
                <a:solidFill>
                  <a:srgbClr val="63A35C"/>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r>
              <a:rPr lang="en-CA" sz="1200" dirty="0">
                <a:solidFill>
                  <a:srgbClr val="63A35C"/>
                </a:solidFill>
                <a:highlight>
                  <a:srgbClr val="FFFF00"/>
                </a:highlight>
                <a:latin typeface="DM Mono" panose="020B0509040201040103" pitchFamily="49" charset="77"/>
              </a:rPr>
              <a:t>[</a:t>
            </a:r>
            <a:r>
              <a:rPr lang="en-CA" sz="1200" dirty="0">
                <a:solidFill>
                  <a:srgbClr val="0086B3"/>
                </a:solidFill>
                <a:highlight>
                  <a:srgbClr val="FFFF00"/>
                </a:highlight>
                <a:latin typeface="DM Mono" panose="020B0509040201040103" pitchFamily="49" charset="77"/>
              </a:rPr>
              <a:t>0</a:t>
            </a:r>
            <a:r>
              <a:rPr lang="en-CA" sz="1200" dirty="0">
                <a:solidFill>
                  <a:srgbClr val="63A35C"/>
                </a:solidFill>
                <a:highlight>
                  <a:srgbClr val="FFFF00"/>
                </a:highlight>
                <a:latin typeface="DM Mono" panose="020B0509040201040103" pitchFamily="49" charset="77"/>
              </a:rPr>
              <a:t>]</a:t>
            </a:r>
            <a:br>
              <a:rPr lang="en-CA" sz="1200" dirty="0">
                <a:latin typeface="DM Mono" panose="020B0509040201040103" pitchFamily="49" charset="77"/>
              </a:rPr>
            </a:br>
            <a:endParaRPr lang="en-US" sz="1200" dirty="0">
              <a:latin typeface="DM Mono" panose="020B0509040201040103" pitchFamily="49" charset="77"/>
            </a:endParaRPr>
          </a:p>
        </p:txBody>
      </p:sp>
      <p:sp>
        <p:nvSpPr>
          <p:cNvPr id="11" name="!!important">
            <a:extLst>
              <a:ext uri="{FF2B5EF4-FFF2-40B4-BE49-F238E27FC236}">
                <a16:creationId xmlns:a16="http://schemas.microsoft.com/office/drawing/2014/main" id="{319E060F-AD3E-F83A-4165-370F2E852395}"/>
              </a:ext>
            </a:extLst>
          </p:cNvPr>
          <p:cNvSpPr/>
          <p:nvPr/>
        </p:nvSpPr>
        <p:spPr>
          <a:xfrm>
            <a:off x="563124" y="2262338"/>
            <a:ext cx="7991335" cy="1731243"/>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607295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35" name="Google Shape;783;p76">
            <a:extLst>
              <a:ext uri="{FF2B5EF4-FFF2-40B4-BE49-F238E27FC236}">
                <a16:creationId xmlns:a16="http://schemas.microsoft.com/office/drawing/2014/main" id="{C36ADD1E-871E-9E1B-9DC7-A32930EC1C20}"/>
              </a:ext>
            </a:extLst>
          </p:cNvPr>
          <p:cNvGrpSpPr/>
          <p:nvPr/>
        </p:nvGrpSpPr>
        <p:grpSpPr>
          <a:xfrm>
            <a:off x="6065202" y="2324614"/>
            <a:ext cx="468875" cy="461234"/>
            <a:chOff x="7813889" y="2330318"/>
            <a:chExt cx="517800" cy="517800"/>
          </a:xfrm>
          <a:solidFill>
            <a:srgbClr val="12CB5A"/>
          </a:solidFill>
        </p:grpSpPr>
        <p:sp>
          <p:nvSpPr>
            <p:cNvPr id="36" name="Google Shape;784;p76">
              <a:extLst>
                <a:ext uri="{FF2B5EF4-FFF2-40B4-BE49-F238E27FC236}">
                  <a16:creationId xmlns:a16="http://schemas.microsoft.com/office/drawing/2014/main" id="{DE4FEB00-4A6A-BC24-BC8E-F82B2C7CF838}"/>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7" name="Google Shape;785;p76">
              <a:extLst>
                <a:ext uri="{FF2B5EF4-FFF2-40B4-BE49-F238E27FC236}">
                  <a16:creationId xmlns:a16="http://schemas.microsoft.com/office/drawing/2014/main" id="{AC63689C-C125-AFAE-E56B-420EA3B27A9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Google Shape;496;p61">
            <a:extLst>
              <a:ext uri="{FF2B5EF4-FFF2-40B4-BE49-F238E27FC236}">
                <a16:creationId xmlns:a16="http://schemas.microsoft.com/office/drawing/2014/main" id="{74492705-D444-29FB-5797-8837FCE2135E}"/>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A1D2A2F1-13F5-9128-89F3-ACAFAB2E0BBE}"/>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D8C55A6B-32D2-377C-520F-EC5B9C03468B}"/>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18FA6AAF-2D30-3CA2-97AB-4054EFB9A218}"/>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5D831EBA-D9C1-A437-6A2A-2CB482733AE5}"/>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4D6D2AD6-3A7D-45F0-F374-7EE2C24A09C6}"/>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D2920681-2E35-CC90-F911-4C602CC2FB79}"/>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custDataLst>
      <p:tags r:id="rId1"/>
    </p:custDataLst>
    <p:extLst>
      <p:ext uri="{BB962C8B-B14F-4D97-AF65-F5344CB8AC3E}">
        <p14:creationId xmlns:p14="http://schemas.microsoft.com/office/powerpoint/2010/main" val="211667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605589" y="2476535"/>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605589" y="3201892"/>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 name="!!assertion">
            <a:extLst>
              <a:ext uri="{FF2B5EF4-FFF2-40B4-BE49-F238E27FC236}">
                <a16:creationId xmlns:a16="http://schemas.microsoft.com/office/drawing/2014/main" id="{DD097558-1FD9-3874-1E20-0729C185341A}"/>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4902156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605589" y="2476535"/>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605589" y="3201892"/>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 name="!!assertion">
            <a:extLst>
              <a:ext uri="{FF2B5EF4-FFF2-40B4-BE49-F238E27FC236}">
                <a16:creationId xmlns:a16="http://schemas.microsoft.com/office/drawing/2014/main" id="{92914FFA-0747-CF79-8AEF-A9673962BB1F}"/>
              </a:ext>
            </a:extLst>
          </p:cNvPr>
          <p:cNvSpPr/>
          <p:nvPr/>
        </p:nvSpPr>
        <p:spPr>
          <a:xfrm>
            <a:off x="385329" y="903648"/>
            <a:ext cx="7519307" cy="646331"/>
          </a:xfrm>
          <a:prstGeom prst="rect">
            <a:avLst/>
          </a:prstGeom>
        </p:spPr>
        <p:txBody>
          <a:bodyPr wrap="square">
            <a:spAutoFit/>
          </a:bodyPr>
          <a:lstStyle/>
          <a:p>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41595668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6" name="Rectangle 15">
            <a:extLst>
              <a:ext uri="{FF2B5EF4-FFF2-40B4-BE49-F238E27FC236}">
                <a16:creationId xmlns:a16="http://schemas.microsoft.com/office/drawing/2014/main" id="{BB9B4D7F-2E00-0A87-3C56-2E9ACDA90665}"/>
              </a:ext>
            </a:extLst>
          </p:cNvPr>
          <p:cNvSpPr/>
          <p:nvPr/>
        </p:nvSpPr>
        <p:spPr>
          <a:xfrm>
            <a:off x="605589" y="3201892"/>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605589" y="2476535"/>
            <a:ext cx="7991335" cy="190430"/>
          </a:xfrm>
          <a:prstGeom prst="rect">
            <a:avLst/>
          </a:prstGeom>
          <a:solidFill>
            <a:srgbClr val="F5AFA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4" name="!!assertion">
            <a:extLst>
              <a:ext uri="{FF2B5EF4-FFF2-40B4-BE49-F238E27FC236}">
                <a16:creationId xmlns:a16="http://schemas.microsoft.com/office/drawing/2014/main" id="{F14DCFBB-4E31-E9A4-6578-250D5E9FAA35}"/>
              </a:ext>
            </a:extLst>
          </p:cNvPr>
          <p:cNvSpPr/>
          <p:nvPr/>
        </p:nvSpPr>
        <p:spPr>
          <a:xfrm>
            <a:off x="277584" y="901174"/>
            <a:ext cx="9029700" cy="646331"/>
          </a:xfrm>
          <a:prstGeom prst="rect">
            <a:avLst/>
          </a:prstGeom>
        </p:spPr>
        <p:txBody>
          <a:bodyPr wrap="square">
            <a:spAutoFit/>
          </a:bodyPr>
          <a:lstStyle/>
          <a:p>
            <a:endParaRPr lang="en-CA" sz="1200" dirty="0">
              <a:solidFill>
                <a:srgbClr val="A71D5D"/>
              </a:solidFill>
              <a:latin typeface="DM Mono" panose="020B0509040201040103" pitchFamily="49" charset="77"/>
            </a:endParaRP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183691"/>
                </a:solidFill>
                <a:highlight>
                  <a:srgbClr val="FFFF00"/>
                </a:highlight>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business_id</a:t>
            </a:r>
            <a:r>
              <a:rPr lang="en-CA" sz="1200" dirty="0">
                <a:solidFill>
                  <a:srgbClr val="183691"/>
                </a:solidFill>
                <a:highlight>
                  <a:srgbClr val="FFFF00"/>
                </a:highlight>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183691"/>
                </a:solidFill>
                <a:highlight>
                  <a:srgbClr val="FFFF00"/>
                </a:highlight>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num_reviews</a:t>
            </a:r>
            <a:r>
              <a:rPr lang="en-CA" sz="1200" dirty="0">
                <a:solidFill>
                  <a:srgbClr val="183691"/>
                </a:solidFill>
                <a:highlight>
                  <a:srgbClr val="FFFF00"/>
                </a:highlight>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1</a:t>
            </a:r>
            <a:endParaRPr lang="en-CA" sz="1200" dirty="0">
              <a:solidFill>
                <a:srgbClr val="63A35C"/>
              </a:solidFill>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18355339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4" name="!!assertion">
            <a:extLst>
              <a:ext uri="{FF2B5EF4-FFF2-40B4-BE49-F238E27FC236}">
                <a16:creationId xmlns:a16="http://schemas.microsoft.com/office/drawing/2014/main" id="{F14DCFBB-4E31-E9A4-6578-250D5E9FAA35}"/>
              </a:ext>
            </a:extLst>
          </p:cNvPr>
          <p:cNvSpPr/>
          <p:nvPr/>
        </p:nvSpPr>
        <p:spPr>
          <a:xfrm>
            <a:off x="277584" y="901174"/>
            <a:ext cx="9029700" cy="646331"/>
          </a:xfrm>
          <a:prstGeom prst="rect">
            <a:avLst/>
          </a:prstGeom>
        </p:spPr>
        <p:txBody>
          <a:bodyPr wrap="square">
            <a:spAutoFit/>
          </a:bodyPr>
          <a:lstStyle/>
          <a:p>
            <a:endParaRPr lang="en-CA" sz="1200" dirty="0">
              <a:solidFill>
                <a:srgbClr val="A71D5D"/>
              </a:solidFill>
              <a:latin typeface="DM Mono" panose="020B0509040201040103" pitchFamily="49" charset="77"/>
            </a:endParaRP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1</a:t>
            </a: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3019228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08470" y="106136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3" name="!!definition">
            <a:extLst>
              <a:ext uri="{FF2B5EF4-FFF2-40B4-BE49-F238E27FC236}">
                <a16:creationId xmlns:a16="http://schemas.microsoft.com/office/drawing/2014/main" id="{D7521D85-3407-61F6-17FC-41F7327A9D9A}"/>
              </a:ext>
            </a:extLst>
          </p:cNvPr>
          <p:cNvSpPr/>
          <p:nvPr/>
        </p:nvSpPr>
        <p:spPr>
          <a:xfrm>
            <a:off x="254322" y="1734658"/>
            <a:ext cx="8799616" cy="276999"/>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0086B3"/>
                </a:solidFill>
                <a:latin typeface="DM Mono" panose="020B0509040201040103" pitchFamily="49" charset="77"/>
              </a:rPr>
              <a:t>, </a:t>
            </a:r>
            <a:r>
              <a:rPr lang="en-CA" sz="1200" dirty="0" err="1">
                <a:solidFill>
                  <a:srgbClr val="0086B3"/>
                </a:solidFill>
                <a:latin typeface="DM Mono" panose="020B0509040201040103" pitchFamily="49" charset="77"/>
              </a:rPr>
              <a:t>review_count</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endParaRPr lang="en-US" sz="1200" dirty="0">
              <a:latin typeface="DM Mono" panose="020B0509040201040103" pitchFamily="49" charset="77"/>
            </a:endParaRPr>
          </a:p>
        </p:txBody>
      </p:sp>
      <p:sp>
        <p:nvSpPr>
          <p:cNvPr id="2" name="!!assertion">
            <a:extLst>
              <a:ext uri="{FF2B5EF4-FFF2-40B4-BE49-F238E27FC236}">
                <a16:creationId xmlns:a16="http://schemas.microsoft.com/office/drawing/2014/main" id="{F6634C4D-E56D-6517-23A0-9658E795CE36}"/>
              </a:ext>
            </a:extLst>
          </p:cNvPr>
          <p:cNvSpPr/>
          <p:nvPr/>
        </p:nvSpPr>
        <p:spPr>
          <a:xfrm>
            <a:off x="254322" y="1734658"/>
            <a:ext cx="9029700" cy="646331"/>
          </a:xfrm>
          <a:prstGeom prst="rect">
            <a:avLst/>
          </a:prstGeom>
        </p:spPr>
        <p:txBody>
          <a:bodyPr wrap="square">
            <a:spAutoFit/>
          </a:bodyPr>
          <a:lstStyle/>
          <a:p>
            <a:endParaRPr lang="en-CA" sz="1200" dirty="0">
              <a:solidFill>
                <a:srgbClr val="A71D5D"/>
              </a:solidFill>
              <a:latin typeface="DM Mono" panose="020B0509040201040103" pitchFamily="49" charset="77"/>
            </a:endParaRP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review_count</a:t>
            </a: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3140976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08470" y="1061365"/>
            <a:ext cx="7361506" cy="276999"/>
          </a:xfrm>
          <a:prstGeom prst="rect">
            <a:avLst/>
          </a:prstGeom>
          <a:ln w="38100">
            <a:solidFill>
              <a:srgbClr val="F16047">
                <a:alpha val="50588"/>
              </a:srgbClr>
            </a:solid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assertion">
            <a:extLst>
              <a:ext uri="{FF2B5EF4-FFF2-40B4-BE49-F238E27FC236}">
                <a16:creationId xmlns:a16="http://schemas.microsoft.com/office/drawing/2014/main" id="{0CA014EB-65B0-0788-4129-54F5E96FB72B}"/>
              </a:ext>
            </a:extLst>
          </p:cNvPr>
          <p:cNvSpPr/>
          <p:nvPr/>
        </p:nvSpPr>
        <p:spPr>
          <a:xfrm>
            <a:off x="256566" y="1734657"/>
            <a:ext cx="9029700" cy="646331"/>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0086B3"/>
                </a:solidFill>
                <a:latin typeface="DM Mono" panose="020B0509040201040103" pitchFamily="49" charset="77"/>
              </a:rPr>
              <a:t>, </a:t>
            </a:r>
            <a:r>
              <a:rPr lang="en-CA" sz="1200" dirty="0" err="1">
                <a:solidFill>
                  <a:srgbClr val="0086B3"/>
                </a:solidFill>
                <a:latin typeface="DM Mono" panose="020B0509040201040103" pitchFamily="49" charset="77"/>
              </a:rPr>
              <a:t>review_count</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review_count</a:t>
            </a: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33943785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8" name="TextBox 17">
            <a:extLst>
              <a:ext uri="{FF2B5EF4-FFF2-40B4-BE49-F238E27FC236}">
                <a16:creationId xmlns:a16="http://schemas.microsoft.com/office/drawing/2014/main" id="{6278D916-D5FD-A431-0407-75B8E75E0D5C}"/>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19" name="Rectangle 13">
            <a:extLst>
              <a:ext uri="{FF2B5EF4-FFF2-40B4-BE49-F238E27FC236}">
                <a16:creationId xmlns:a16="http://schemas.microsoft.com/office/drawing/2014/main" id="{EF81C93D-76DF-A6AF-9D81-593BE19A6345}"/>
              </a:ext>
            </a:extLst>
          </p:cNvPr>
          <p:cNvSpPr/>
          <p:nvPr/>
        </p:nvSpPr>
        <p:spPr>
          <a:xfrm>
            <a:off x="563125" y="1091236"/>
            <a:ext cx="7361506" cy="276999"/>
          </a:xfrm>
          <a:prstGeom prst="rect">
            <a:avLst/>
          </a:prstGeom>
          <a:ln w="38100">
            <a:solidFill>
              <a:srgbClr val="F16047">
                <a:alpha val="50588"/>
              </a:srgbClr>
            </a:solid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0" name="TextBox 19">
            <a:extLst>
              <a:ext uri="{FF2B5EF4-FFF2-40B4-BE49-F238E27FC236}">
                <a16:creationId xmlns:a16="http://schemas.microsoft.com/office/drawing/2014/main" id="{E41A2EAB-BC08-8E5A-6F67-457174B6B398}"/>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670390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3.13884E-6 4.44444E-6 L -3.13884E-6 0.59305 " pathEditMode="relative" rAng="0" ptsTypes="AA">
                                      <p:cBhvr>
                                        <p:cTn id="6" dur="1000" fill="hold"/>
                                        <p:tgtEl>
                                          <p:spTgt spid="19"/>
                                        </p:tgtEl>
                                        <p:attrNameLst>
                                          <p:attrName>ppt_x</p:attrName>
                                          <p:attrName>ppt_y</p:attrName>
                                        </p:attrNameLst>
                                      </p:cBhvr>
                                      <p:rCtr x="0" y="29653"/>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0"/>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15517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11" name="TextBox 10">
            <a:extLst>
              <a:ext uri="{FF2B5EF4-FFF2-40B4-BE49-F238E27FC236}">
                <a16:creationId xmlns:a16="http://schemas.microsoft.com/office/drawing/2014/main" id="{E295A9CB-C786-C937-DF14-0D4CEF9D65AF}"/>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35599595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155175"/>
            <a:ext cx="7361506" cy="461665"/>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
</a:t>
            </a:r>
            <a:endParaRPr lang="en-CA" sz="1200" dirty="0">
              <a:solidFill>
                <a:srgbClr val="63A35C"/>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8" name="!!act_indicator">
            <a:extLst>
              <a:ext uri="{FF2B5EF4-FFF2-40B4-BE49-F238E27FC236}">
                <a16:creationId xmlns:a16="http://schemas.microsoft.com/office/drawing/2014/main" id="{CC4DD5ED-F3C8-C8F9-747E-AF50940863EB}"/>
              </a:ext>
            </a:extLst>
          </p:cNvPr>
          <p:cNvSpPr/>
          <p:nvPr/>
        </p:nvSpPr>
        <p:spPr>
          <a:xfrm>
            <a:off x="563125" y="2362173"/>
            <a:ext cx="7991333" cy="1551363"/>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TextBox 9">
            <a:extLst>
              <a:ext uri="{FF2B5EF4-FFF2-40B4-BE49-F238E27FC236}">
                <a16:creationId xmlns:a16="http://schemas.microsoft.com/office/drawing/2014/main" id="{BDBCDFFC-2A96-51D6-F34B-6B091BECF4C0}"/>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38717596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ctangle 1">
            <a:extLst>
              <a:ext uri="{FF2B5EF4-FFF2-40B4-BE49-F238E27FC236}">
                <a16:creationId xmlns:a16="http://schemas.microsoft.com/office/drawing/2014/main" id="{C88C3DDC-B81F-9596-6DC2-5C0EC8A536BF}"/>
              </a:ext>
            </a:extLst>
          </p:cNvPr>
          <p:cNvSpPr/>
          <p:nvPr/>
        </p:nvSpPr>
        <p:spPr>
          <a:xfrm>
            <a:off x="576333" y="2281353"/>
            <a:ext cx="8149758" cy="217634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3125" y="784657"/>
            <a:ext cx="7991333" cy="1731243"/>
          </a:xfrm>
          <a:prstGeom prst="rect">
            <a:avLst/>
          </a:prstGeom>
          <a:noFill/>
          <a:ln w="38100">
            <a:noFill/>
          </a:ln>
        </p:spPr>
        <p:txBody>
          <a:bodyPr wrap="square" rtlCol="0">
            <a:spAutoFit/>
          </a:bodyPr>
          <a:lstStyle/>
          <a:p>
            <a:r>
              <a:rPr lang="en-CA" sz="1200" dirty="0">
                <a:solidFill>
                  <a:srgbClr val="A71D5D"/>
                </a:solidFill>
                <a:latin typeface="DM Mono" panose="020B0509040201040103" pitchFamily="49" charset="77"/>
              </a:rPr>
              <a:t>def </a:t>
            </a:r>
            <a:r>
              <a:rPr lang="en-CA" sz="1200" dirty="0">
                <a:solidFill>
                  <a:srgbClr val="795DA3"/>
                </a:solidFill>
                <a:latin typeface="DM Mono" panose="020B0509040201040103" pitchFamily="49" charset="77"/>
              </a:rPr>
              <a:t>transform</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A71D5D"/>
                </a:solidFill>
                <a:latin typeface="DM Mono" panose="020B0509040201040103" pitchFamily="49" charset="77"/>
              </a:rPr>
              <a:t>: </a:t>
            </a:r>
            <a:r>
              <a:rPr lang="en-CA" sz="1200" dirty="0">
                <a:solidFill>
                  <a:srgbClr val="795DA3"/>
                </a:solidFill>
                <a:latin typeface="DM Mono" panose="020B0509040201040103" pitchFamily="49" charset="77"/>
              </a:rPr>
              <a:t>datetime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datetime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today</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endParaRPr lang="en-US" sz="1050" dirty="0">
              <a:latin typeface="DM Mono" panose="020B0509040201040103" pitchFamily="49" charset="77"/>
            </a:endParaRPr>
          </a:p>
        </p:txBody>
      </p:sp>
      <p:sp>
        <p:nvSpPr>
          <p:cNvPr id="10" name="TextBox 9">
            <a:extLst>
              <a:ext uri="{FF2B5EF4-FFF2-40B4-BE49-F238E27FC236}">
                <a16:creationId xmlns:a16="http://schemas.microsoft.com/office/drawing/2014/main" id="{DE0AC903-F096-A40C-BB8B-148D6521CDCB}"/>
              </a:ext>
            </a:extLst>
          </p:cNvPr>
          <p:cNvSpPr txBox="1"/>
          <p:nvPr/>
        </p:nvSpPr>
        <p:spPr>
          <a:xfrm>
            <a:off x="272541" y="2281353"/>
            <a:ext cx="8572500" cy="2100575"/>
          </a:xfrm>
          <a:prstGeom prst="rect">
            <a:avLst/>
          </a:prstGeom>
          <a:noFill/>
          <a:ln w="38100">
            <a:noFill/>
          </a:ln>
        </p:spPr>
        <p:txBody>
          <a:bodyPr wrap="square" rtlCol="0">
            <a:spAutoFit/>
          </a:bodyPr>
          <a:lstStyle/>
          <a:p>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050" dirty="0">
              <a:latin typeface="DM Mono" panose="020B0509040201040103" pitchFamily="49" charset="77"/>
            </a:endParaRPr>
          </a:p>
        </p:txBody>
      </p:sp>
      <p:sp>
        <p:nvSpPr>
          <p:cNvPr id="13" name="!!act_indicator">
            <a:extLst>
              <a:ext uri="{FF2B5EF4-FFF2-40B4-BE49-F238E27FC236}">
                <a16:creationId xmlns:a16="http://schemas.microsoft.com/office/drawing/2014/main" id="{97060776-5A9C-660B-467B-FB084D2A6BC6}"/>
              </a:ext>
            </a:extLst>
          </p:cNvPr>
          <p:cNvSpPr/>
          <p:nvPr/>
        </p:nvSpPr>
        <p:spPr>
          <a:xfrm>
            <a:off x="589542" y="784657"/>
            <a:ext cx="8136550" cy="1551363"/>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TextBox 14">
            <a:extLst>
              <a:ext uri="{FF2B5EF4-FFF2-40B4-BE49-F238E27FC236}">
                <a16:creationId xmlns:a16="http://schemas.microsoft.com/office/drawing/2014/main" id="{AEDF7EBF-F7BE-0D13-73CE-F3D5E0C6EF88}"/>
              </a:ext>
            </a:extLst>
          </p:cNvPr>
          <p:cNvSpPr txBox="1"/>
          <p:nvPr/>
        </p:nvSpPr>
        <p:spPr>
          <a:xfrm>
            <a:off x="9388922" y="774216"/>
            <a:ext cx="7991334" cy="1615827"/>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214189061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
        <p:nvSpPr>
          <p:cNvPr id="2" name="Google Shape;496;p61">
            <a:extLst>
              <a:ext uri="{FF2B5EF4-FFF2-40B4-BE49-F238E27FC236}">
                <a16:creationId xmlns:a16="http://schemas.microsoft.com/office/drawing/2014/main" id="{D6C2A334-6064-76D5-91BF-7C55CE79871C}"/>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09B5B6CF-DDED-D686-FDDB-98D6C5E42054}"/>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E0A26670-086D-954C-8A3A-1D45AA73EC75}"/>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CAFC3649-6DF6-1CBA-EC63-7467794C1DB6}"/>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E8092FCC-9109-DBBC-87F7-6AD4C512940D}"/>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43C5E288-DB9E-B7A2-9EEB-DB452017F26E}"/>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43F9570C-2151-2944-D2F5-9B2D29E012ED}"/>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extLst>
      <p:ext uri="{BB962C8B-B14F-4D97-AF65-F5344CB8AC3E}">
        <p14:creationId xmlns:p14="http://schemas.microsoft.com/office/powerpoint/2010/main" val="21137428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15517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9" name="Rectangle 8">
            <a:extLst>
              <a:ext uri="{FF2B5EF4-FFF2-40B4-BE49-F238E27FC236}">
                <a16:creationId xmlns:a16="http://schemas.microsoft.com/office/drawing/2014/main" id="{5C9092C1-BBA4-4DBB-6A5C-38DA0E3E6881}"/>
              </a:ext>
            </a:extLst>
          </p:cNvPr>
          <p:cNvSpPr/>
          <p:nvPr/>
        </p:nvSpPr>
        <p:spPr>
          <a:xfrm>
            <a:off x="-8247942" y="2366224"/>
            <a:ext cx="8134423" cy="1915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Rectangle 1">
            <a:extLst>
              <a:ext uri="{FF2B5EF4-FFF2-40B4-BE49-F238E27FC236}">
                <a16:creationId xmlns:a16="http://schemas.microsoft.com/office/drawing/2014/main" id="{1020B40A-D4AA-43A7-68AF-46E5E31099B1}"/>
              </a:ext>
            </a:extLst>
          </p:cNvPr>
          <p:cNvSpPr/>
          <p:nvPr/>
        </p:nvSpPr>
        <p:spPr>
          <a:xfrm>
            <a:off x="-8249512" y="2366224"/>
            <a:ext cx="8134423" cy="2123658"/>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200" dirty="0">
              <a:latin typeface="DM Mono" panose="020B0509040201040103" pitchFamily="49" charset="77"/>
            </a:endParaRPr>
          </a:p>
        </p:txBody>
      </p:sp>
      <p:sp>
        <p:nvSpPr>
          <p:cNvPr id="11" name="TextBox 10">
            <a:extLst>
              <a:ext uri="{FF2B5EF4-FFF2-40B4-BE49-F238E27FC236}">
                <a16:creationId xmlns:a16="http://schemas.microsoft.com/office/drawing/2014/main" id="{AF871B2C-38EF-247C-E0F6-F2C079F12E67}"/>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28308382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337174"/>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9236967" y="204757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10" name="Rectangle 9">
            <a:extLst>
              <a:ext uri="{FF2B5EF4-FFF2-40B4-BE49-F238E27FC236}">
                <a16:creationId xmlns:a16="http://schemas.microsoft.com/office/drawing/2014/main" id="{143534F9-BD12-D4A3-4B3A-0800E96B3E70}"/>
              </a:ext>
            </a:extLst>
          </p:cNvPr>
          <p:cNvSpPr/>
          <p:nvPr/>
        </p:nvSpPr>
        <p:spPr>
          <a:xfrm>
            <a:off x="593697" y="2385778"/>
            <a:ext cx="8134423" cy="1915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TextBox 15">
            <a:extLst>
              <a:ext uri="{FF2B5EF4-FFF2-40B4-BE49-F238E27FC236}">
                <a16:creationId xmlns:a16="http://schemas.microsoft.com/office/drawing/2014/main" id="{EB389CFC-00C7-1E5A-4A4C-BF4234F0B3FA}"/>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7" name="Rectangle 16">
            <a:extLst>
              <a:ext uri="{FF2B5EF4-FFF2-40B4-BE49-F238E27FC236}">
                <a16:creationId xmlns:a16="http://schemas.microsoft.com/office/drawing/2014/main" id="{0857375B-B76E-5727-3969-6705D9BFFCE6}"/>
              </a:ext>
            </a:extLst>
          </p:cNvPr>
          <p:cNvSpPr/>
          <p:nvPr/>
        </p:nvSpPr>
        <p:spPr>
          <a:xfrm>
            <a:off x="572657" y="2366224"/>
            <a:ext cx="8134423" cy="2123658"/>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827768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D110D94C-8F9A-33D9-E9AF-A13534139E21}"/>
              </a:ext>
            </a:extLst>
          </p:cNvPr>
          <p:cNvSpPr/>
          <p:nvPr/>
        </p:nvSpPr>
        <p:spPr>
          <a:xfrm>
            <a:off x="593697" y="2385778"/>
            <a:ext cx="8134423" cy="1915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90868" y="4365513"/>
            <a:ext cx="8140547" cy="20376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33031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477045" y="3648402"/>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7" name="TextBox 16">
            <a:extLst>
              <a:ext uri="{FF2B5EF4-FFF2-40B4-BE49-F238E27FC236}">
                <a16:creationId xmlns:a16="http://schemas.microsoft.com/office/drawing/2014/main" id="{1F60B2FD-11AD-2088-1EF2-037D709692F9}"/>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23" name="Rectangle 22">
            <a:extLst>
              <a:ext uri="{FF2B5EF4-FFF2-40B4-BE49-F238E27FC236}">
                <a16:creationId xmlns:a16="http://schemas.microsoft.com/office/drawing/2014/main" id="{210491FB-6F0F-AB68-2826-4BD06562891C}"/>
              </a:ext>
            </a:extLst>
          </p:cNvPr>
          <p:cNvSpPr/>
          <p:nvPr/>
        </p:nvSpPr>
        <p:spPr>
          <a:xfrm>
            <a:off x="572657" y="2366224"/>
            <a:ext cx="8134423" cy="1384995"/>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27104592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7" name="Rectangle 16">
            <a:extLst>
              <a:ext uri="{FF2B5EF4-FFF2-40B4-BE49-F238E27FC236}">
                <a16:creationId xmlns:a16="http://schemas.microsoft.com/office/drawing/2014/main" id="{10C23735-BDA1-9122-6147-42F0AB4E1986}"/>
              </a:ext>
            </a:extLst>
          </p:cNvPr>
          <p:cNvSpPr/>
          <p:nvPr/>
        </p:nvSpPr>
        <p:spPr>
          <a:xfrm>
            <a:off x="441512" y="3666669"/>
            <a:ext cx="8134422" cy="20477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5113" y="36361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grpSp>
        <p:nvGrpSpPr>
          <p:cNvPr id="18" name="Google Shape;864;p78">
            <a:extLst>
              <a:ext uri="{FF2B5EF4-FFF2-40B4-BE49-F238E27FC236}">
                <a16:creationId xmlns:a16="http://schemas.microsoft.com/office/drawing/2014/main" id="{D30406FC-574F-B095-6484-96781BCB53D4}"/>
              </a:ext>
            </a:extLst>
          </p:cNvPr>
          <p:cNvGrpSpPr/>
          <p:nvPr/>
        </p:nvGrpSpPr>
        <p:grpSpPr>
          <a:xfrm>
            <a:off x="8671204" y="3447945"/>
            <a:ext cx="388350" cy="388350"/>
            <a:chOff x="9069139" y="3565127"/>
            <a:chExt cx="517800" cy="517800"/>
          </a:xfrm>
          <a:solidFill>
            <a:srgbClr val="E80F1C"/>
          </a:solidFill>
        </p:grpSpPr>
        <p:sp>
          <p:nvSpPr>
            <p:cNvPr id="19" name="Google Shape;865;p78">
              <a:extLst>
                <a:ext uri="{FF2B5EF4-FFF2-40B4-BE49-F238E27FC236}">
                  <a16:creationId xmlns:a16="http://schemas.microsoft.com/office/drawing/2014/main" id="{EAE9EF6A-40AE-759D-3DD4-580257F8C6C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0" name="Google Shape;866;p78">
              <a:extLst>
                <a:ext uri="{FF2B5EF4-FFF2-40B4-BE49-F238E27FC236}">
                  <a16:creationId xmlns:a16="http://schemas.microsoft.com/office/drawing/2014/main" id="{F64CBC8B-A42D-977D-5B6C-85DE5888FD04}"/>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16" name="TextBox 15">
            <a:extLst>
              <a:ext uri="{FF2B5EF4-FFF2-40B4-BE49-F238E27FC236}">
                <a16:creationId xmlns:a16="http://schemas.microsoft.com/office/drawing/2014/main" id="{51556E06-B5D6-1C62-37C4-0E1C615DE811}"/>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21" name="Rectangle 20">
            <a:extLst>
              <a:ext uri="{FF2B5EF4-FFF2-40B4-BE49-F238E27FC236}">
                <a16:creationId xmlns:a16="http://schemas.microsoft.com/office/drawing/2014/main" id="{83A723B4-8D39-986D-4139-ECBC32EC28A5}"/>
              </a:ext>
            </a:extLst>
          </p:cNvPr>
          <p:cNvSpPr/>
          <p:nvPr/>
        </p:nvSpPr>
        <p:spPr>
          <a:xfrm>
            <a:off x="444072" y="2537248"/>
            <a:ext cx="8134423" cy="109033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035D9902-9177-DD14-5BFC-1379FC959EAE}"/>
              </a:ext>
            </a:extLst>
          </p:cNvPr>
          <p:cNvSpPr/>
          <p:nvPr/>
        </p:nvSpPr>
        <p:spPr>
          <a:xfrm>
            <a:off x="563125" y="2483535"/>
            <a:ext cx="8134423" cy="1200329"/>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23" name="Rectangle 22">
            <a:extLst>
              <a:ext uri="{FF2B5EF4-FFF2-40B4-BE49-F238E27FC236}">
                <a16:creationId xmlns:a16="http://schemas.microsoft.com/office/drawing/2014/main" id="{DA366B9F-4C55-AF15-3DB3-BBBDD756B8F4}"/>
              </a:ext>
            </a:extLst>
          </p:cNvPr>
          <p:cNvSpPr/>
          <p:nvPr/>
        </p:nvSpPr>
        <p:spPr>
          <a:xfrm>
            <a:off x="441513" y="3867761"/>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2836522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0" name="Rectangle 19">
            <a:extLst>
              <a:ext uri="{FF2B5EF4-FFF2-40B4-BE49-F238E27FC236}">
                <a16:creationId xmlns:a16="http://schemas.microsoft.com/office/drawing/2014/main" id="{B7F69C6D-99C5-10EC-9083-B8D1EFE4061B}"/>
              </a:ext>
            </a:extLst>
          </p:cNvPr>
          <p:cNvSpPr/>
          <p:nvPr/>
        </p:nvSpPr>
        <p:spPr>
          <a:xfrm>
            <a:off x="444072" y="1993486"/>
            <a:ext cx="8134423" cy="2308202"/>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440329" y="4365513"/>
            <a:ext cx="8140547" cy="20376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33031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440330" y="3436233"/>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7" name="TextBox 16">
            <a:extLst>
              <a:ext uri="{FF2B5EF4-FFF2-40B4-BE49-F238E27FC236}">
                <a16:creationId xmlns:a16="http://schemas.microsoft.com/office/drawing/2014/main" id="{1F60B2FD-11AD-2088-1EF2-037D709692F9}"/>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9" name="Rectangle 18">
            <a:extLst>
              <a:ext uri="{FF2B5EF4-FFF2-40B4-BE49-F238E27FC236}">
                <a16:creationId xmlns:a16="http://schemas.microsoft.com/office/drawing/2014/main" id="{B909545E-8DF0-A2B3-3F39-61E81FD218BB}"/>
              </a:ext>
            </a:extLst>
          </p:cNvPr>
          <p:cNvSpPr/>
          <p:nvPr/>
        </p:nvSpPr>
        <p:spPr>
          <a:xfrm>
            <a:off x="565506" y="2185822"/>
            <a:ext cx="8134423" cy="1200329"/>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1163873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5" name="Rectangle 14">
            <a:extLst>
              <a:ext uri="{FF2B5EF4-FFF2-40B4-BE49-F238E27FC236}">
                <a16:creationId xmlns:a16="http://schemas.microsoft.com/office/drawing/2014/main" id="{C881E9FD-D5A8-E658-6669-F3BD80BF9E10}"/>
              </a:ext>
            </a:extLst>
          </p:cNvPr>
          <p:cNvSpPr/>
          <p:nvPr/>
        </p:nvSpPr>
        <p:spPr>
          <a:xfrm>
            <a:off x="563125" y="839324"/>
            <a:ext cx="7991333" cy="337477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59982" y="4304177"/>
            <a:ext cx="7994476" cy="237687"/>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0880"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 </a:t>
            </a:r>
          </a:p>
        </p:txBody>
      </p:sp>
      <p:sp>
        <p:nvSpPr>
          <p:cNvPr id="16" name="TextBox 15">
            <a:extLst>
              <a:ext uri="{FF2B5EF4-FFF2-40B4-BE49-F238E27FC236}">
                <a16:creationId xmlns:a16="http://schemas.microsoft.com/office/drawing/2014/main" id="{3E0762C3-A298-BF69-8B46-E11E29E4D083}"/>
              </a:ext>
            </a:extLst>
          </p:cNvPr>
          <p:cNvSpPr txBox="1"/>
          <p:nvPr/>
        </p:nvSpPr>
        <p:spPr>
          <a:xfrm>
            <a:off x="425486" y="-3431850"/>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7" name="Rectangle 16">
            <a:extLst>
              <a:ext uri="{FF2B5EF4-FFF2-40B4-BE49-F238E27FC236}">
                <a16:creationId xmlns:a16="http://schemas.microsoft.com/office/drawing/2014/main" id="{F21AC05B-5DD3-B2C7-ADC7-EC6C2907084C}"/>
              </a:ext>
            </a:extLst>
          </p:cNvPr>
          <p:cNvSpPr/>
          <p:nvPr/>
        </p:nvSpPr>
        <p:spPr>
          <a:xfrm>
            <a:off x="559982" y="-2023771"/>
            <a:ext cx="8134423" cy="1200329"/>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9" name="Rectangle 18">
            <a:extLst>
              <a:ext uri="{FF2B5EF4-FFF2-40B4-BE49-F238E27FC236}">
                <a16:creationId xmlns:a16="http://schemas.microsoft.com/office/drawing/2014/main" id="{DECBB113-FA4D-CC5A-0B59-B9C669B09D9D}"/>
              </a:ext>
            </a:extLst>
          </p:cNvPr>
          <p:cNvSpPr/>
          <p:nvPr/>
        </p:nvSpPr>
        <p:spPr>
          <a:xfrm>
            <a:off x="461071" y="849481"/>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20" name="Rectangle 19">
            <a:extLst>
              <a:ext uri="{FF2B5EF4-FFF2-40B4-BE49-F238E27FC236}">
                <a16:creationId xmlns:a16="http://schemas.microsoft.com/office/drawing/2014/main" id="{90578F6B-86A8-E9E8-84AC-A27C0C25E624}"/>
              </a:ext>
            </a:extLst>
          </p:cNvPr>
          <p:cNvSpPr/>
          <p:nvPr/>
        </p:nvSpPr>
        <p:spPr>
          <a:xfrm>
            <a:off x="-9024436"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endParaRPr lang="en-US" sz="1200" dirty="0">
              <a:latin typeface="DM Mono" panose="020B0509040201040103" pitchFamily="49" charset="77"/>
            </a:endParaRPr>
          </a:p>
        </p:txBody>
      </p:sp>
    </p:spTree>
    <p:extLst>
      <p:ext uri="{BB962C8B-B14F-4D97-AF65-F5344CB8AC3E}">
        <p14:creationId xmlns:p14="http://schemas.microsoft.com/office/powerpoint/2010/main" val="3489337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d box">
            <a:extLst>
              <a:ext uri="{FF2B5EF4-FFF2-40B4-BE49-F238E27FC236}">
                <a16:creationId xmlns:a16="http://schemas.microsoft.com/office/drawing/2014/main" id="{7A63AEAD-D81C-E763-8783-29C306C2CAD9}"/>
              </a:ext>
            </a:extLst>
          </p:cNvPr>
          <p:cNvSpPr/>
          <p:nvPr/>
        </p:nvSpPr>
        <p:spPr>
          <a:xfrm>
            <a:off x="562080" y="4303133"/>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blue box">
            <a:extLst>
              <a:ext uri="{FF2B5EF4-FFF2-40B4-BE49-F238E27FC236}">
                <a16:creationId xmlns:a16="http://schemas.microsoft.com/office/drawing/2014/main" id="{23537938-2A38-58CB-5B4C-EA597092115A}"/>
              </a:ext>
            </a:extLst>
          </p:cNvPr>
          <p:cNvSpPr/>
          <p:nvPr/>
        </p:nvSpPr>
        <p:spPr>
          <a:xfrm>
            <a:off x="563124" y="839324"/>
            <a:ext cx="8457459" cy="325614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551573"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endParaRPr lang="en-US" sz="12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0875"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9308367" y="878566"/>
            <a:ext cx="6137703"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6" name="TextBox 15">
            <a:extLst>
              <a:ext uri="{FF2B5EF4-FFF2-40B4-BE49-F238E27FC236}">
                <a16:creationId xmlns:a16="http://schemas.microsoft.com/office/drawing/2014/main" id="{C4BD0E61-7107-5B11-612C-7412546144F2}"/>
              </a:ext>
            </a:extLst>
          </p:cNvPr>
          <p:cNvSpPr txBox="1"/>
          <p:nvPr/>
        </p:nvSpPr>
        <p:spPr>
          <a:xfrm>
            <a:off x="425486" y="-1875611"/>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4216982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d box">
            <a:extLst>
              <a:ext uri="{FF2B5EF4-FFF2-40B4-BE49-F238E27FC236}">
                <a16:creationId xmlns:a16="http://schemas.microsoft.com/office/drawing/2014/main" id="{C889FCAF-EF4B-1229-C32F-BC7E3BBD008F}"/>
              </a:ext>
            </a:extLst>
          </p:cNvPr>
          <p:cNvSpPr/>
          <p:nvPr/>
        </p:nvSpPr>
        <p:spPr>
          <a:xfrm>
            <a:off x="562080" y="4303133"/>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blue box">
            <a:extLst>
              <a:ext uri="{FF2B5EF4-FFF2-40B4-BE49-F238E27FC236}">
                <a16:creationId xmlns:a16="http://schemas.microsoft.com/office/drawing/2014/main" id="{489AEB5E-8F61-6EDE-7686-1E8FDB4BD972}"/>
              </a:ext>
            </a:extLst>
          </p:cNvPr>
          <p:cNvSpPr/>
          <p:nvPr/>
        </p:nvSpPr>
        <p:spPr>
          <a:xfrm>
            <a:off x="563124" y="839323"/>
            <a:ext cx="8457459" cy="325614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551573"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highlight>
                  <a:srgbClr val="FFFF00"/>
                </a:highlight>
                <a:latin typeface="DM Mono" panose="020B0509040201040103" pitchFamily="49" charset="77"/>
              </a:rPr>
              <a:t>actual_df</a:t>
            </a:r>
            <a:r>
              <a:rPr lang="en-CA" sz="1200" dirty="0">
                <a:solidFill>
                  <a:schemeClr val="tx1"/>
                </a:solidFill>
                <a:highlight>
                  <a:srgbClr val="FFFF00"/>
                </a:highlight>
                <a:latin typeface="DM Mono" panose="020B0509040201040103" pitchFamily="49" charset="77"/>
              </a:rPr>
              <a:t> =</a:t>
            </a:r>
            <a:r>
              <a:rPr lang="en-CA" sz="1200" dirty="0">
                <a:solidFill>
                  <a:srgbClr val="A71D5D"/>
                </a:solidFill>
                <a:highlight>
                  <a:srgbClr val="FFFF00"/>
                </a:highlight>
                <a:latin typeface="DM Mono" panose="020B0509040201040103" pitchFamily="49" charset="77"/>
              </a:rPr>
              <a:t> </a:t>
            </a:r>
            <a:r>
              <a:rPr lang="en-CA" sz="1200" dirty="0" err="1">
                <a:highlight>
                  <a:srgbClr val="FFFF00"/>
                </a:highlight>
                <a:latin typeface="DM Mono" panose="020B0509040201040103" pitchFamily="49" charset="77"/>
              </a:rPr>
              <a:t>pandemic_recovery_df</a:t>
            </a:r>
            <a:endParaRPr lang="en-US" sz="1200" dirty="0">
              <a:highlight>
                <a:srgbClr val="FFFF00"/>
              </a:highlight>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0875"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9308367" y="878566"/>
            <a:ext cx="6137703"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6" name="TextBox 15">
            <a:extLst>
              <a:ext uri="{FF2B5EF4-FFF2-40B4-BE49-F238E27FC236}">
                <a16:creationId xmlns:a16="http://schemas.microsoft.com/office/drawing/2014/main" id="{C4BD0E61-7107-5B11-612C-7412546144F2}"/>
              </a:ext>
            </a:extLst>
          </p:cNvPr>
          <p:cNvSpPr txBox="1"/>
          <p:nvPr/>
        </p:nvSpPr>
        <p:spPr>
          <a:xfrm>
            <a:off x="425486" y="-1875611"/>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9792543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49DF58E7-29B9-2272-2984-EFB5CEEE0B70}"/>
              </a:ext>
            </a:extLst>
          </p:cNvPr>
          <p:cNvSpPr/>
          <p:nvPr/>
        </p:nvSpPr>
        <p:spPr>
          <a:xfrm>
            <a:off x="562080" y="4303133"/>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C5A893A6-AF02-DA23-A5BA-35D1D36F0BCB}"/>
              </a:ext>
            </a:extLst>
          </p:cNvPr>
          <p:cNvSpPr/>
          <p:nvPr/>
        </p:nvSpPr>
        <p:spPr>
          <a:xfrm>
            <a:off x="563124" y="839323"/>
            <a:ext cx="8457459" cy="323165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4066"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0" name="Rectangle 9">
            <a:extLst>
              <a:ext uri="{FF2B5EF4-FFF2-40B4-BE49-F238E27FC236}">
                <a16:creationId xmlns:a16="http://schemas.microsoft.com/office/drawing/2014/main" id="{AE60761E-C193-18B6-266B-F6204E6D56F8}"/>
              </a:ext>
            </a:extLst>
          </p:cNvPr>
          <p:cNvSpPr/>
          <p:nvPr/>
        </p:nvSpPr>
        <p:spPr>
          <a:xfrm>
            <a:off x="551573"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highlight>
                  <a:srgbClr val="FFFF00"/>
                </a:highlight>
                <a:latin typeface="DM Mono" panose="020B0509040201040103" pitchFamily="49" charset="77"/>
              </a:rPr>
              <a:t>pandemic_recovery_df</a:t>
            </a:r>
            <a:endParaRPr lang="en-US" sz="1200" dirty="0">
              <a:highlight>
                <a:srgbClr val="FFFF00"/>
              </a:highlight>
              <a:latin typeface="DM Mono" panose="020B0509040201040103" pitchFamily="49" charset="77"/>
            </a:endParaRPr>
          </a:p>
        </p:txBody>
      </p:sp>
    </p:spTree>
    <p:extLst>
      <p:ext uri="{BB962C8B-B14F-4D97-AF65-F5344CB8AC3E}">
        <p14:creationId xmlns:p14="http://schemas.microsoft.com/office/powerpoint/2010/main" val="5025655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A0FF984C-D9D5-F255-8251-682D4C6F339F}"/>
              </a:ext>
            </a:extLst>
          </p:cNvPr>
          <p:cNvSpPr/>
          <p:nvPr/>
        </p:nvSpPr>
        <p:spPr>
          <a:xfrm>
            <a:off x="562080" y="380407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2D670834-D851-BBB6-91DA-EAF79755ACC5}"/>
              </a:ext>
            </a:extLst>
          </p:cNvPr>
          <p:cNvSpPr/>
          <p:nvPr/>
        </p:nvSpPr>
        <p:spPr>
          <a:xfrm>
            <a:off x="563124" y="839324"/>
            <a:ext cx="8457459" cy="285608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4762" y="3804079"/>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0" name="Rectangle 9">
            <a:extLst>
              <a:ext uri="{FF2B5EF4-FFF2-40B4-BE49-F238E27FC236}">
                <a16:creationId xmlns:a16="http://schemas.microsoft.com/office/drawing/2014/main" id="{ABDBBAA1-FA74-D3CD-7338-C3AD549AA433}"/>
              </a:ext>
            </a:extLst>
          </p:cNvPr>
          <p:cNvSpPr/>
          <p:nvPr/>
        </p:nvSpPr>
        <p:spPr>
          <a:xfrm>
            <a:off x="551573" y="863816"/>
            <a:ext cx="8755604" cy="3231654"/>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1724858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492"/>
        <p:cNvGrpSpPr/>
        <p:nvPr/>
      </p:nvGrpSpPr>
      <p:grpSpPr>
        <a:xfrm>
          <a:off x="0" y="0"/>
          <a:ext cx="0" cy="0"/>
          <a:chOff x="0" y="0"/>
          <a:chExt cx="0" cy="0"/>
        </a:xfrm>
      </p:grpSpPr>
      <p:sp>
        <p:nvSpPr>
          <p:cNvPr id="2" name="Rectangle 1">
            <a:extLst>
              <a:ext uri="{FF2B5EF4-FFF2-40B4-BE49-F238E27FC236}">
                <a16:creationId xmlns:a16="http://schemas.microsoft.com/office/drawing/2014/main" id="{398E1DF6-9EDA-34A9-31A3-17CFC848D077}"/>
              </a:ext>
            </a:extLst>
          </p:cNvPr>
          <p:cNvSpPr/>
          <p:nvPr/>
        </p:nvSpPr>
        <p:spPr>
          <a:xfrm rot="21027022">
            <a:off x="1145840" y="2938887"/>
            <a:ext cx="8270637" cy="404307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Google Shape;493;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a:t>
            </a:fld>
            <a:endParaRPr dirty="0"/>
          </a:p>
        </p:txBody>
      </p:sp>
      <p:sp>
        <p:nvSpPr>
          <p:cNvPr id="494" name="Google Shape;494;p61"/>
          <p:cNvSpPr txBox="1">
            <a:spLocks noGrp="1"/>
          </p:cNvSpPr>
          <p:nvPr>
            <p:ph type="title"/>
          </p:nvPr>
        </p:nvSpPr>
        <p:spPr>
          <a:xfrm>
            <a:off x="572522" y="138506"/>
            <a:ext cx="7313400" cy="4284675"/>
          </a:xfrm>
          <a:prstGeom prst="rect">
            <a:avLst/>
          </a:prstGeom>
        </p:spPr>
        <p:txBody>
          <a:bodyPr spcFirstLastPara="1" wrap="square" lIns="0" tIns="0" rIns="0" bIns="0" anchor="ctr" anchorCtr="0">
            <a:noAutofit/>
          </a:bodyPr>
          <a:lstStyle/>
          <a:p>
            <a:pPr algn="l"/>
            <a:r>
              <a:rPr lang="en-CA" sz="3000" dirty="0">
                <a:solidFill>
                  <a:schemeClr val="tx2"/>
                </a:solidFill>
                <a:latin typeface="DM Sans" pitchFamily="2" charset="77"/>
              </a:rPr>
              <a:t>The Bug</a:t>
            </a:r>
            <a:endParaRPr sz="3000" dirty="0">
              <a:solidFill>
                <a:schemeClr val="tx2"/>
              </a:solidFill>
              <a:latin typeface="DM Sans" pitchFamily="2" charset="77"/>
            </a:endParaRPr>
          </a:p>
        </p:txBody>
      </p:sp>
      <p:pic>
        <p:nvPicPr>
          <p:cNvPr id="495" name="Google Shape;495;p61"/>
          <p:cNvPicPr preferRelativeResize="0"/>
          <p:nvPr/>
        </p:nvPicPr>
        <p:blipFill>
          <a:blip r:embed="rId3">
            <a:alphaModFix/>
          </a:blip>
          <a:stretch>
            <a:fillRect/>
          </a:stretch>
        </p:blipFill>
        <p:spPr>
          <a:xfrm rot="1182370">
            <a:off x="5739929" y="2983313"/>
            <a:ext cx="2823038" cy="2198888"/>
          </a:xfrm>
          <a:prstGeom prst="rect">
            <a:avLst/>
          </a:prstGeom>
          <a:noFill/>
          <a:ln>
            <a:noFill/>
          </a:ln>
        </p:spPr>
      </p:pic>
      <p:sp>
        <p:nvSpPr>
          <p:cNvPr id="496" name="Google Shape;496;p61"/>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blue box">
            <a:extLst>
              <a:ext uri="{FF2B5EF4-FFF2-40B4-BE49-F238E27FC236}">
                <a16:creationId xmlns:a16="http://schemas.microsoft.com/office/drawing/2014/main" id="{7C783D49-B3DC-DDED-6E62-E3BA5D09C855}"/>
              </a:ext>
            </a:extLst>
          </p:cNvPr>
          <p:cNvSpPr/>
          <p:nvPr/>
        </p:nvSpPr>
        <p:spPr>
          <a:xfrm>
            <a:off x="563124" y="839323"/>
            <a:ext cx="8457459" cy="263244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59983" y="3561472"/>
            <a:ext cx="7994476"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573" y="3524834"/>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F203EBF4-5785-AA95-4EB3-A460CF02AD20}"/>
              </a:ext>
            </a:extLst>
          </p:cNvPr>
          <p:cNvSpPr/>
          <p:nvPr/>
        </p:nvSpPr>
        <p:spPr>
          <a:xfrm>
            <a:off x="551573" y="863816"/>
            <a:ext cx="8755604" cy="2677656"/>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4" name="Rectangle 3">
            <a:extLst>
              <a:ext uri="{FF2B5EF4-FFF2-40B4-BE49-F238E27FC236}">
                <a16:creationId xmlns:a16="http://schemas.microsoft.com/office/drawing/2014/main" id="{80E0B144-741E-D11E-E3B8-52C75700FBB2}"/>
              </a:ext>
            </a:extLst>
          </p:cNvPr>
          <p:cNvSpPr/>
          <p:nvPr/>
        </p:nvSpPr>
        <p:spPr>
          <a:xfrm>
            <a:off x="551574" y="3850457"/>
            <a:ext cx="7361506" cy="276999"/>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grpSp>
        <p:nvGrpSpPr>
          <p:cNvPr id="16" name="Google Shape;783;p76">
            <a:extLst>
              <a:ext uri="{FF2B5EF4-FFF2-40B4-BE49-F238E27FC236}">
                <a16:creationId xmlns:a16="http://schemas.microsoft.com/office/drawing/2014/main" id="{8471F5CD-9B30-18E0-8D5C-5285D10516F1}"/>
              </a:ext>
            </a:extLst>
          </p:cNvPr>
          <p:cNvGrpSpPr/>
          <p:nvPr/>
        </p:nvGrpSpPr>
        <p:grpSpPr>
          <a:xfrm>
            <a:off x="8606202" y="3414177"/>
            <a:ext cx="468875" cy="461234"/>
            <a:chOff x="7813889" y="2330318"/>
            <a:chExt cx="517800" cy="517800"/>
          </a:xfrm>
          <a:solidFill>
            <a:srgbClr val="12CB5A"/>
          </a:solidFill>
        </p:grpSpPr>
        <p:sp>
          <p:nvSpPr>
            <p:cNvPr id="17" name="Google Shape;784;p76">
              <a:extLst>
                <a:ext uri="{FF2B5EF4-FFF2-40B4-BE49-F238E27FC236}">
                  <a16:creationId xmlns:a16="http://schemas.microsoft.com/office/drawing/2014/main" id="{BE49FA43-7F1F-D888-3F75-37E9F19D47E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9" name="Google Shape;785;p76">
              <a:extLst>
                <a:ext uri="{FF2B5EF4-FFF2-40B4-BE49-F238E27FC236}">
                  <a16:creationId xmlns:a16="http://schemas.microsoft.com/office/drawing/2014/main" id="{4174B0A3-F711-A622-68DF-8B7E5BD6CAC3}"/>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9661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198DFC87-9AA1-F6DA-8C58-429A9349A66A}"/>
              </a:ext>
            </a:extLst>
          </p:cNvPr>
          <p:cNvSpPr/>
          <p:nvPr/>
        </p:nvSpPr>
        <p:spPr>
          <a:xfrm>
            <a:off x="562080" y="3556538"/>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670E697D-F9F4-0127-2A36-65F63F0C51AE}"/>
              </a:ext>
            </a:extLst>
          </p:cNvPr>
          <p:cNvSpPr/>
          <p:nvPr/>
        </p:nvSpPr>
        <p:spPr>
          <a:xfrm>
            <a:off x="563124" y="839323"/>
            <a:ext cx="8457459" cy="262578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573" y="3524834"/>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F203EBF4-5785-AA95-4EB3-A460CF02AD20}"/>
              </a:ext>
            </a:extLst>
          </p:cNvPr>
          <p:cNvSpPr/>
          <p:nvPr/>
        </p:nvSpPr>
        <p:spPr>
          <a:xfrm>
            <a:off x="551573" y="863816"/>
            <a:ext cx="8755604" cy="2677656"/>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33047124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blue box">
            <a:extLst>
              <a:ext uri="{FF2B5EF4-FFF2-40B4-BE49-F238E27FC236}">
                <a16:creationId xmlns:a16="http://schemas.microsoft.com/office/drawing/2014/main" id="{CCAD0F48-FFDD-F354-72F7-F73FF057BD11}"/>
              </a:ext>
            </a:extLst>
          </p:cNvPr>
          <p:cNvSpPr/>
          <p:nvPr/>
        </p:nvSpPr>
        <p:spPr>
          <a:xfrm>
            <a:off x="563124" y="839323"/>
            <a:ext cx="8457459" cy="235481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56983" y="3381401"/>
            <a:ext cx="7994476"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77038" y="334476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8D668CAD-FD3E-BCEA-B539-3A8AC90965D4}"/>
              </a:ext>
            </a:extLst>
          </p:cNvPr>
          <p:cNvSpPr/>
          <p:nvPr/>
        </p:nvSpPr>
        <p:spPr>
          <a:xfrm>
            <a:off x="503494" y="3652233"/>
            <a:ext cx="7819145"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11" name="Rectangle 10">
            <a:extLst>
              <a:ext uri="{FF2B5EF4-FFF2-40B4-BE49-F238E27FC236}">
                <a16:creationId xmlns:a16="http://schemas.microsoft.com/office/drawing/2014/main" id="{A600E199-09E4-D72E-15B2-9D0BC8BE7D3E}"/>
              </a:ext>
            </a:extLst>
          </p:cNvPr>
          <p:cNvSpPr/>
          <p:nvPr/>
        </p:nvSpPr>
        <p:spPr>
          <a:xfrm>
            <a:off x="551573" y="863816"/>
            <a:ext cx="8755604" cy="2308324"/>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ECAB2623-ED3E-11FA-6D1E-121EE405E071}"/>
              </a:ext>
            </a:extLst>
          </p:cNvPr>
          <p:cNvGrpSpPr/>
          <p:nvPr/>
        </p:nvGrpSpPr>
        <p:grpSpPr>
          <a:xfrm>
            <a:off x="8606202" y="3253862"/>
            <a:ext cx="468875" cy="461234"/>
            <a:chOff x="7813889" y="2330318"/>
            <a:chExt cx="517800" cy="517800"/>
          </a:xfrm>
          <a:solidFill>
            <a:srgbClr val="12CB5A"/>
          </a:solidFill>
        </p:grpSpPr>
        <p:sp>
          <p:nvSpPr>
            <p:cNvPr id="16" name="Google Shape;784;p76">
              <a:extLst>
                <a:ext uri="{FF2B5EF4-FFF2-40B4-BE49-F238E27FC236}">
                  <a16:creationId xmlns:a16="http://schemas.microsoft.com/office/drawing/2014/main" id="{409A1392-B148-B8BA-7F13-665F92CA3400}"/>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82B2F731-7C8B-53A9-592B-55F493733C4C}"/>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20112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blue box">
            <a:extLst>
              <a:ext uri="{FF2B5EF4-FFF2-40B4-BE49-F238E27FC236}">
                <a16:creationId xmlns:a16="http://schemas.microsoft.com/office/drawing/2014/main" id="{EFF99C13-25F5-D847-6B4E-D3087A619E26}"/>
              </a:ext>
            </a:extLst>
          </p:cNvPr>
          <p:cNvSpPr/>
          <p:nvPr/>
        </p:nvSpPr>
        <p:spPr>
          <a:xfrm>
            <a:off x="563124" y="839323"/>
            <a:ext cx="8457459" cy="230832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77038" y="334476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A600E199-09E4-D72E-15B2-9D0BC8BE7D3E}"/>
              </a:ext>
            </a:extLst>
          </p:cNvPr>
          <p:cNvSpPr/>
          <p:nvPr/>
        </p:nvSpPr>
        <p:spPr>
          <a:xfrm>
            <a:off x="551573" y="863816"/>
            <a:ext cx="8755604" cy="2308324"/>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3" name="red box">
            <a:extLst>
              <a:ext uri="{FF2B5EF4-FFF2-40B4-BE49-F238E27FC236}">
                <a16:creationId xmlns:a16="http://schemas.microsoft.com/office/drawing/2014/main" id="{1F2D5D47-A2F8-1DAE-2C2D-7CEEC492A22F}"/>
              </a:ext>
            </a:extLst>
          </p:cNvPr>
          <p:cNvSpPr/>
          <p:nvPr/>
        </p:nvSpPr>
        <p:spPr>
          <a:xfrm>
            <a:off x="551573" y="3391534"/>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4444825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d box">
            <a:extLst>
              <a:ext uri="{FF2B5EF4-FFF2-40B4-BE49-F238E27FC236}">
                <a16:creationId xmlns:a16="http://schemas.microsoft.com/office/drawing/2014/main" id="{F1D0CEF5-7584-49B4-02F8-212C4A1F645F}"/>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C4DB014C-BA8C-375E-9DDC-839F7CA5B572}"/>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63816"/>
            <a:ext cx="8755604" cy="1569660"/>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endParaRPr lang="en-US" sz="1200" dirty="0">
              <a:latin typeface="DM Mono" panose="020B0509040201040103" pitchFamily="49" charset="77"/>
            </a:endParaRPr>
          </a:p>
        </p:txBody>
      </p:sp>
      <p:sp>
        <p:nvSpPr>
          <p:cNvPr id="2" name="TextBox 1">
            <a:extLst>
              <a:ext uri="{FF2B5EF4-FFF2-40B4-BE49-F238E27FC236}">
                <a16:creationId xmlns:a16="http://schemas.microsoft.com/office/drawing/2014/main" id="{B811673D-72F3-B793-B784-D1892B57FEF6}"/>
              </a:ext>
            </a:extLst>
          </p:cNvPr>
          <p:cNvSpPr txBox="1"/>
          <p:nvPr/>
        </p:nvSpPr>
        <p:spPr>
          <a:xfrm>
            <a:off x="559982" y="2571750"/>
            <a:ext cx="7994476" cy="1177245"/>
          </a:xfrm>
          <a:prstGeom prst="rect">
            <a:avLst/>
          </a:prstGeom>
          <a:noFill/>
        </p:spPr>
        <p:txBody>
          <a:bodyPr wrap="square" rtlCol="0">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endParaRPr lang="en-US" sz="1050" dirty="0"/>
          </a:p>
        </p:txBody>
      </p:sp>
      <p:grpSp>
        <p:nvGrpSpPr>
          <p:cNvPr id="13" name="Google Shape;783;p76">
            <a:extLst>
              <a:ext uri="{FF2B5EF4-FFF2-40B4-BE49-F238E27FC236}">
                <a16:creationId xmlns:a16="http://schemas.microsoft.com/office/drawing/2014/main" id="{60A08B5E-2348-AAD7-422E-3A0418AE6F0B}"/>
              </a:ext>
            </a:extLst>
          </p:cNvPr>
          <p:cNvGrpSpPr/>
          <p:nvPr/>
        </p:nvGrpSpPr>
        <p:grpSpPr>
          <a:xfrm>
            <a:off x="8606202" y="2092205"/>
            <a:ext cx="468875" cy="461234"/>
            <a:chOff x="7813889" y="2330318"/>
            <a:chExt cx="517800" cy="517800"/>
          </a:xfrm>
          <a:solidFill>
            <a:srgbClr val="12CB5A"/>
          </a:solidFill>
        </p:grpSpPr>
        <p:sp>
          <p:nvSpPr>
            <p:cNvPr id="16" name="Google Shape;784;p76">
              <a:extLst>
                <a:ext uri="{FF2B5EF4-FFF2-40B4-BE49-F238E27FC236}">
                  <a16:creationId xmlns:a16="http://schemas.microsoft.com/office/drawing/2014/main" id="{47E363C0-7132-9163-2A8F-7B3F5EEA55D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BC54D86B-676F-22E6-BFE0-E6C032ACCD4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328950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9" name="red box">
            <a:extLst>
              <a:ext uri="{FF2B5EF4-FFF2-40B4-BE49-F238E27FC236}">
                <a16:creationId xmlns:a16="http://schemas.microsoft.com/office/drawing/2014/main" id="{0BC64D2F-4DF8-AF31-06A0-6C83F49C81EE}"/>
              </a:ext>
            </a:extLst>
          </p:cNvPr>
          <p:cNvSpPr/>
          <p:nvPr/>
        </p:nvSpPr>
        <p:spPr>
          <a:xfrm>
            <a:off x="559983" y="2216770"/>
            <a:ext cx="8460601"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blue box">
            <a:extLst>
              <a:ext uri="{FF2B5EF4-FFF2-40B4-BE49-F238E27FC236}">
                <a16:creationId xmlns:a16="http://schemas.microsoft.com/office/drawing/2014/main" id="{82720951-82BD-853B-51A5-834ECA74BBA5}"/>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63816"/>
            <a:ext cx="8755604" cy="1569660"/>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23976745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7" name="red box">
            <a:extLst>
              <a:ext uri="{FF2B5EF4-FFF2-40B4-BE49-F238E27FC236}">
                <a16:creationId xmlns:a16="http://schemas.microsoft.com/office/drawing/2014/main" id="{17C40EA9-1C1A-ED9A-734E-5F0B6149135B}"/>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95D65B50-19A3-5F86-194C-B37FFB508691}"/>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
        <p:nvSpPr>
          <p:cNvPr id="5" name="Rectangle 4">
            <a:extLst>
              <a:ext uri="{FF2B5EF4-FFF2-40B4-BE49-F238E27FC236}">
                <a16:creationId xmlns:a16="http://schemas.microsoft.com/office/drawing/2014/main" id="{E125952A-4E0D-7C9C-3DC6-3869C64A9EE0}"/>
              </a:ext>
            </a:extLst>
          </p:cNvPr>
          <p:cNvSpPr/>
          <p:nvPr/>
        </p:nvSpPr>
        <p:spPr>
          <a:xfrm>
            <a:off x="551573" y="2504654"/>
            <a:ext cx="8755603"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grpSp>
        <p:nvGrpSpPr>
          <p:cNvPr id="20" name="Google Shape;783;p76">
            <a:extLst>
              <a:ext uri="{FF2B5EF4-FFF2-40B4-BE49-F238E27FC236}">
                <a16:creationId xmlns:a16="http://schemas.microsoft.com/office/drawing/2014/main" id="{2F39D5A4-3059-4AAB-4495-AC8CCCEE552F}"/>
              </a:ext>
            </a:extLst>
          </p:cNvPr>
          <p:cNvGrpSpPr/>
          <p:nvPr/>
        </p:nvGrpSpPr>
        <p:grpSpPr>
          <a:xfrm>
            <a:off x="8606202" y="2092205"/>
            <a:ext cx="468875" cy="461234"/>
            <a:chOff x="7813889" y="2330318"/>
            <a:chExt cx="517800" cy="517800"/>
          </a:xfrm>
          <a:solidFill>
            <a:srgbClr val="12CB5A"/>
          </a:solidFill>
        </p:grpSpPr>
        <p:sp>
          <p:nvSpPr>
            <p:cNvPr id="21" name="Google Shape;784;p76">
              <a:extLst>
                <a:ext uri="{FF2B5EF4-FFF2-40B4-BE49-F238E27FC236}">
                  <a16:creationId xmlns:a16="http://schemas.microsoft.com/office/drawing/2014/main" id="{25A30225-8585-8503-48A9-CD5279136BB6}"/>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2" name="Google Shape;785;p76">
              <a:extLst>
                <a:ext uri="{FF2B5EF4-FFF2-40B4-BE49-F238E27FC236}">
                  <a16:creationId xmlns:a16="http://schemas.microsoft.com/office/drawing/2014/main" id="{3A4414E2-3DB5-42C5-8158-B509F8ACC8FE}"/>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69407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FBD59665-66FC-A0B7-414A-D73E85A965AE}"/>
              </a:ext>
            </a:extLst>
          </p:cNvPr>
          <p:cNvSpPr/>
          <p:nvPr/>
        </p:nvSpPr>
        <p:spPr>
          <a:xfrm>
            <a:off x="563124" y="2220971"/>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92CF120C-28BF-F5E0-984E-324ADB4BFDE3}"/>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643145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1710856"/>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BB9B2D35-B0D7-12CD-FE6B-00E1448C04DE}"/>
              </a:ext>
            </a:extLst>
          </p:cNvPr>
          <p:cNvSpPr/>
          <p:nvPr/>
        </p:nvSpPr>
        <p:spPr>
          <a:xfrm>
            <a:off x="563124" y="839324"/>
            <a:ext cx="8457459" cy="80193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1681766"/>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830997"/>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grpSp>
        <p:nvGrpSpPr>
          <p:cNvPr id="10" name="Google Shape;864;p78">
            <a:extLst>
              <a:ext uri="{FF2B5EF4-FFF2-40B4-BE49-F238E27FC236}">
                <a16:creationId xmlns:a16="http://schemas.microsoft.com/office/drawing/2014/main" id="{9AAADC63-F355-37CE-B7B2-6E3011B6581C}"/>
              </a:ext>
            </a:extLst>
          </p:cNvPr>
          <p:cNvGrpSpPr/>
          <p:nvPr/>
        </p:nvGrpSpPr>
        <p:grpSpPr>
          <a:xfrm>
            <a:off x="8671204" y="1613217"/>
            <a:ext cx="388350" cy="388350"/>
            <a:chOff x="9069139" y="3565127"/>
            <a:chExt cx="517800" cy="517800"/>
          </a:xfrm>
          <a:solidFill>
            <a:srgbClr val="E80F1C"/>
          </a:solidFill>
        </p:grpSpPr>
        <p:sp>
          <p:nvSpPr>
            <p:cNvPr id="15" name="Google Shape;865;p78">
              <a:extLst>
                <a:ext uri="{FF2B5EF4-FFF2-40B4-BE49-F238E27FC236}">
                  <a16:creationId xmlns:a16="http://schemas.microsoft.com/office/drawing/2014/main" id="{38E80831-8C25-D504-12CC-5EC6785BCCE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866;p78">
              <a:extLst>
                <a:ext uri="{FF2B5EF4-FFF2-40B4-BE49-F238E27FC236}">
                  <a16:creationId xmlns:a16="http://schemas.microsoft.com/office/drawing/2014/main" id="{3D52ED34-BD24-C658-6847-85675AEC5890}"/>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4" name="Rectangle 3">
            <a:extLst>
              <a:ext uri="{FF2B5EF4-FFF2-40B4-BE49-F238E27FC236}">
                <a16:creationId xmlns:a16="http://schemas.microsoft.com/office/drawing/2014/main" id="{08E0D4C3-7A18-7DD3-2D27-C879EADCC59B}"/>
              </a:ext>
            </a:extLst>
          </p:cNvPr>
          <p:cNvSpPr/>
          <p:nvPr/>
        </p:nvSpPr>
        <p:spPr>
          <a:xfrm>
            <a:off x="559983" y="2090230"/>
            <a:ext cx="8755603"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670906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2425EB7D-91FD-EA16-D1BD-4E230FC39A2A}"/>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1B9B940D-5827-9781-E52E-F61E0C6076F9}"/>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63569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6.6"/>
</p:tagLst>
</file>

<file path=ppt/tags/tag2.xml><?xml version="1.0" encoding="utf-8"?>
<p:tagLst xmlns:a="http://schemas.openxmlformats.org/drawingml/2006/main" xmlns:r="http://schemas.openxmlformats.org/officeDocument/2006/relationships" xmlns:p="http://schemas.openxmlformats.org/presentationml/2006/main">
  <p:tag name="TIMING" val="|0.8"/>
</p:tagLst>
</file>

<file path=ppt/theme/theme1.xml><?xml version="1.0" encoding="utf-8"?>
<a:theme xmlns:a="http://schemas.openxmlformats.org/drawingml/2006/main" name="Quince template">
  <a:themeElements>
    <a:clrScheme name="Custom 11">
      <a:dk1>
        <a:srgbClr val="323E5E"/>
      </a:dk1>
      <a:lt1>
        <a:srgbClr val="FFFFFF"/>
      </a:lt1>
      <a:dk2>
        <a:srgbClr val="707685"/>
      </a:dk2>
      <a:lt2>
        <a:srgbClr val="E5E5E5"/>
      </a:lt2>
      <a:accent1>
        <a:srgbClr val="F5ACA1"/>
      </a:accent1>
      <a:accent2>
        <a:srgbClr val="3062B0"/>
      </a:accent2>
      <a:accent3>
        <a:srgbClr val="68B0D0"/>
      </a:accent3>
      <a:accent4>
        <a:srgbClr val="83B201"/>
      </a:accent4>
      <a:accent5>
        <a:srgbClr val="A0DA00"/>
      </a:accent5>
      <a:accent6>
        <a:srgbClr val="7F7F7F"/>
      </a:accent6>
      <a:hlink>
        <a:srgbClr val="28324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{32FA52BB-0EDF-F948-9063-786C25984F83}tf10001120</Template>
  <TotalTime>22702</TotalTime>
  <Words>31762</Words>
  <Application>Microsoft Macintosh PowerPoint</Application>
  <PresentationFormat>On-screen Show (16:9)</PresentationFormat>
  <Paragraphs>1952</Paragraphs>
  <Slides>165</Slides>
  <Notes>162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165</vt:i4>
      </vt:variant>
    </vt:vector>
  </HeadingPairs>
  <TitlesOfParts>
    <vt:vector size="176" baseType="lpstr">
      <vt:lpstr>DM Sans</vt:lpstr>
      <vt:lpstr>DM Mono Medium</vt:lpstr>
      <vt:lpstr>Arial</vt:lpstr>
      <vt:lpstr>Oswald</vt:lpstr>
      <vt:lpstr>Impact</vt:lpstr>
      <vt:lpstr>DM Sans Medium</vt:lpstr>
      <vt:lpstr>Source Sans Pro</vt:lpstr>
      <vt:lpstr>Bradley Hand</vt:lpstr>
      <vt:lpstr>Inter</vt:lpstr>
      <vt:lpstr>DM Mono</vt:lpstr>
      <vt:lpstr>Quince template</vt:lpstr>
      <vt:lpstr>PowerPoint Presentation</vt:lpstr>
      <vt:lpstr>Resources</vt:lpstr>
      <vt:lpstr>PowerPoint Presentation</vt:lpstr>
      <vt:lpstr>Frog Genomics </vt:lpstr>
      <vt:lpstr>Frog Genomics </vt:lpstr>
      <vt:lpstr>Frog Genomics </vt:lpstr>
      <vt:lpstr>Frog Genomics </vt:lpstr>
      <vt:lpstr>Frog Genomics </vt:lpstr>
      <vt:lpstr>The Bug</vt:lpstr>
      <vt:lpstr>“The number of interactions in the pandemic_recovery table doesn’t look right”</vt:lpstr>
      <vt:lpstr>The Problem</vt:lpstr>
      <vt:lpstr>The Problem</vt:lpstr>
      <vt:lpstr>The Problem</vt:lpstr>
      <vt:lpstr>The Problem</vt:lpstr>
      <vt:lpstr>The Problem</vt:lpstr>
      <vt:lpstr>The Problem</vt:lpstr>
      <vt:lpstr>The Problem</vt:lpstr>
      <vt:lpstr>The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Logic Test</vt:lpstr>
      <vt:lpstr>The Logic Test</vt:lpstr>
      <vt:lpstr>The Logic Test</vt:lpstr>
      <vt:lpstr>The Logic Test</vt:lpstr>
      <vt:lpstr>expected.json</vt:lpstr>
      <vt:lpstr>expected.json</vt:lpstr>
      <vt:lpstr>Large Outputs</vt:lpstr>
      <vt:lpstr>Large Outputs</vt:lpstr>
      <vt:lpstr>Large Outputs</vt:lpstr>
      <vt:lpstr>Large Outputs</vt:lpstr>
      <vt:lpstr>Large Outputs</vt:lpstr>
      <vt:lpstr>PowerPoint Presentation</vt:lpstr>
      <vt:lpstr>PowerPoint Presentation</vt:lpstr>
      <vt:lpstr>The Saff Squeeze</vt:lpstr>
      <vt:lpstr>Set Things Up</vt:lpstr>
      <vt:lpstr>Set Things Up</vt:lpstr>
      <vt:lpstr>Starting with the Duplicated Test…</vt:lpstr>
      <vt:lpstr>Give it a better name</vt:lpstr>
      <vt:lpstr>This is the bug</vt:lpstr>
      <vt:lpstr>This is what we want</vt:lpstr>
      <vt:lpstr>This is what we want</vt:lpstr>
      <vt:lpstr>This is what we want</vt:lpstr>
      <vt:lpstr>This is what we are testing</vt:lpstr>
      <vt:lpstr>Give it a better name</vt:lpstr>
      <vt:lpstr>Check out the test input</vt:lpstr>
      <vt:lpstr>mobile_reviews.json</vt:lpstr>
      <vt:lpstr>PowerPoint Presentation</vt:lpstr>
      <vt:lpstr>PowerPoint Presentation</vt:lpstr>
      <vt:lpstr>PowerPoint Presentation</vt:lpstr>
      <vt:lpstr>Make Sure the Test Passes</vt:lpstr>
      <vt:lpstr>Arrange, Act, Assert</vt:lpstr>
      <vt:lpstr>Make the assertion specific</vt:lpstr>
      <vt:lpstr>Make the assertion specific</vt:lpstr>
      <vt:lpstr>Make the assertion specific</vt:lpstr>
      <vt:lpstr>Make the assertion specific</vt:lpstr>
      <vt:lpstr>actual_df</vt:lpstr>
      <vt:lpstr>actual_df</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Look at the error</vt:lpstr>
      <vt:lpstr>Look at the error</vt:lpstr>
      <vt:lpstr>Squeeze the Bottom</vt:lpstr>
      <vt:lpstr>Squeeze the Bottom</vt:lpstr>
      <vt:lpstr>pandemic_recovery_df.printSchema()</vt:lpstr>
      <vt:lpstr>pandemic_recovery_df.printSchema()</vt:lpstr>
      <vt:lpstr>reviews_df</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Top</vt:lpstr>
      <vt:lpstr>Squeeze Simplify the Top</vt:lpstr>
      <vt:lpstr>Simplify the Top</vt:lpstr>
      <vt:lpstr>Simplify the Top</vt:lpstr>
      <vt:lpstr>Simplify the Top</vt:lpstr>
      <vt:lpstr>Simplify the Top</vt:lpstr>
      <vt:lpstr>This code is part of our system under test</vt:lpstr>
      <vt:lpstr>This is what we are testing</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Is It Worth It?</vt:lpstr>
      <vt:lpstr>Is It Worth It?</vt:lpstr>
      <vt:lpstr>This is what we are testing</vt:lpstr>
      <vt:lpstr>This is what we want</vt:lpstr>
      <vt:lpstr>This is what we want</vt:lpstr>
      <vt:lpstr>This is what we are testing</vt:lpstr>
      <vt:lpstr>Duplicate the Test</vt:lpstr>
      <vt:lpstr>Make the Name Specific</vt:lpstr>
      <vt:lpstr>Make the assertion specific</vt:lpstr>
      <vt:lpstr>Make the assertion specific</vt:lpstr>
      <vt:lpstr>Make the assertion specific</vt:lpstr>
      <vt:lpstr>Rename the Matching Properties</vt:lpstr>
      <vt:lpstr>Rename the Matching Properties</vt:lpstr>
      <vt:lpstr>Rename the Matching Properties</vt:lpstr>
      <vt:lpstr>Rename the Matching Properties</vt:lpstr>
      <vt:lpstr>Rename the Matching Properties</vt:lpstr>
      <vt:lpstr>Rename the Matching Properties</vt:lpstr>
      <vt:lpstr>Multi-Layered Tests</vt:lpstr>
      <vt:lpstr>Multi-Layered Tests</vt:lpstr>
      <vt:lpstr>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Imeuvel Fala</cp:lastModifiedBy>
  <cp:revision>34</cp:revision>
  <dcterms:modified xsi:type="dcterms:W3CDTF">2023-05-19T13:04:39Z</dcterms:modified>
</cp:coreProperties>
</file>